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260" r:id="rId1"/>
  </p:sldMasterIdLst>
  <p:notesMasterIdLst>
    <p:notesMasterId r:id="rId3"/>
  </p:notesMasterIdLst>
  <p:handoutMasterIdLst>
    <p:handoutMasterId r:id="rId4"/>
  </p:handoutMasterIdLst>
  <p:sldIdLst>
    <p:sldId id="256" r:id="rId2"/>
  </p:sldIdLst>
  <p:sldSz cx="32918400" cy="21945600"/>
  <p:notesSz cx="7010400" cy="9296400"/>
  <p:embeddedFontLst>
    <p:embeddedFont>
      <p:font typeface="Calibri" panose="020F0502020204030204" pitchFamily="34" charset="0"/>
      <p:regular r:id="rId5"/>
      <p:bold r:id="rId6"/>
      <p:italic r:id="rId7"/>
      <p:boldItalic r:id="rId8"/>
    </p:embeddedFont>
    <p:embeddedFont>
      <p:font typeface="Franklin Gothic Heavy" panose="020B0903020102020204" pitchFamily="34" charset="0"/>
      <p:regular r:id="rId9"/>
      <p:bold r:id="rId10"/>
      <p:italic r:id="rId11"/>
      <p:boldItalic r:id="rId12"/>
    </p:embeddedFont>
    <p:embeddedFont>
      <p:font typeface="Franklin Gothic Medium" panose="020B0603020102020204" pitchFamily="34" charset="0"/>
      <p:regular r:id="rId13"/>
      <p:italic r:id="rId14"/>
    </p:embeddedFont>
    <p:embeddedFont>
      <p:font typeface="Nunito" panose="020B0604020202020204" charset="0"/>
      <p:regular r:id="rId15"/>
      <p:bold r:id="rId16"/>
      <p:italic r:id="rId17"/>
      <p:boldItalic r:id="rId18"/>
    </p:embeddedFont>
    <p:embeddedFont>
      <p:font typeface="Nunito Black" panose="020B0604020202020204" charset="0"/>
      <p:bold r:id="rId19"/>
      <p:italic r:id="rId20"/>
      <p:boldItalic r:id="rId21"/>
    </p:embeddedFont>
    <p:embeddedFont>
      <p:font typeface="Open Sans" panose="020B0604020202020204" charset="0"/>
      <p:regular r:id="rId22"/>
      <p:bold r:id="rId23"/>
      <p:italic r:id="rId24"/>
      <p:boldItalic r:id="rId25"/>
    </p:embeddedFont>
  </p:embeddedFontLst>
  <p:custDataLst>
    <p:tags r:id="rId26"/>
  </p:custDataLst>
  <p:defaultTextStyle>
    <a:defPPr>
      <a:defRPr lang="en-US"/>
    </a:defPPr>
    <a:lvl1pPr marL="0" algn="l" defTabSz="2682818" rtl="0" eaLnBrk="1" latinLnBrk="0" hangingPunct="1">
      <a:defRPr sz="5285" kern="1200">
        <a:solidFill>
          <a:schemeClr val="tx1"/>
        </a:solidFill>
        <a:latin typeface="+mn-lt"/>
        <a:ea typeface="+mn-ea"/>
        <a:cs typeface="+mn-cs"/>
      </a:defRPr>
    </a:lvl1pPr>
    <a:lvl2pPr marL="1341409" algn="l" defTabSz="2682818" rtl="0" eaLnBrk="1" latinLnBrk="0" hangingPunct="1">
      <a:defRPr sz="5285" kern="1200">
        <a:solidFill>
          <a:schemeClr val="tx1"/>
        </a:solidFill>
        <a:latin typeface="+mn-lt"/>
        <a:ea typeface="+mn-ea"/>
        <a:cs typeface="+mn-cs"/>
      </a:defRPr>
    </a:lvl2pPr>
    <a:lvl3pPr marL="2682818" algn="l" defTabSz="2682818" rtl="0" eaLnBrk="1" latinLnBrk="0" hangingPunct="1">
      <a:defRPr sz="5285" kern="1200">
        <a:solidFill>
          <a:schemeClr val="tx1"/>
        </a:solidFill>
        <a:latin typeface="+mn-lt"/>
        <a:ea typeface="+mn-ea"/>
        <a:cs typeface="+mn-cs"/>
      </a:defRPr>
    </a:lvl3pPr>
    <a:lvl4pPr marL="4024227" algn="l" defTabSz="2682818" rtl="0" eaLnBrk="1" latinLnBrk="0" hangingPunct="1">
      <a:defRPr sz="5285" kern="1200">
        <a:solidFill>
          <a:schemeClr val="tx1"/>
        </a:solidFill>
        <a:latin typeface="+mn-lt"/>
        <a:ea typeface="+mn-ea"/>
        <a:cs typeface="+mn-cs"/>
      </a:defRPr>
    </a:lvl4pPr>
    <a:lvl5pPr marL="5365640" algn="l" defTabSz="2682818" rtl="0" eaLnBrk="1" latinLnBrk="0" hangingPunct="1">
      <a:defRPr sz="5285" kern="1200">
        <a:solidFill>
          <a:schemeClr val="tx1"/>
        </a:solidFill>
        <a:latin typeface="+mn-lt"/>
        <a:ea typeface="+mn-ea"/>
        <a:cs typeface="+mn-cs"/>
      </a:defRPr>
    </a:lvl5pPr>
    <a:lvl6pPr marL="6707049" algn="l" defTabSz="2682818" rtl="0" eaLnBrk="1" latinLnBrk="0" hangingPunct="1">
      <a:defRPr sz="5285" kern="1200">
        <a:solidFill>
          <a:schemeClr val="tx1"/>
        </a:solidFill>
        <a:latin typeface="+mn-lt"/>
        <a:ea typeface="+mn-ea"/>
        <a:cs typeface="+mn-cs"/>
      </a:defRPr>
    </a:lvl6pPr>
    <a:lvl7pPr marL="8048460" algn="l" defTabSz="2682818" rtl="0" eaLnBrk="1" latinLnBrk="0" hangingPunct="1">
      <a:defRPr sz="5285" kern="1200">
        <a:solidFill>
          <a:schemeClr val="tx1"/>
        </a:solidFill>
        <a:latin typeface="+mn-lt"/>
        <a:ea typeface="+mn-ea"/>
        <a:cs typeface="+mn-cs"/>
      </a:defRPr>
    </a:lvl7pPr>
    <a:lvl8pPr marL="9389869" algn="l" defTabSz="2682818" rtl="0" eaLnBrk="1" latinLnBrk="0" hangingPunct="1">
      <a:defRPr sz="5285" kern="1200">
        <a:solidFill>
          <a:schemeClr val="tx1"/>
        </a:solidFill>
        <a:latin typeface="+mn-lt"/>
        <a:ea typeface="+mn-ea"/>
        <a:cs typeface="+mn-cs"/>
      </a:defRPr>
    </a:lvl8pPr>
    <a:lvl9pPr marL="10731279" algn="l" defTabSz="2682818" rtl="0" eaLnBrk="1" latinLnBrk="0" hangingPunct="1">
      <a:defRPr sz="5285"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62" userDrawn="1">
          <p15:clr>
            <a:srgbClr val="A4A3A4"/>
          </p15:clr>
        </p15:guide>
        <p15:guide id="2" pos="1440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41E1E"/>
    <a:srgbClr val="505050"/>
    <a:srgbClr val="CB3B63"/>
    <a:srgbClr val="4B4B4B"/>
    <a:srgbClr val="DCDCDC"/>
    <a:srgbClr val="C8C8C8"/>
    <a:srgbClr val="353535"/>
    <a:srgbClr val="51253A"/>
    <a:srgbClr val="03495C"/>
    <a:srgbClr val="ECEDD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039" autoAdjust="0"/>
    <p:restoredTop sz="98191" autoAdjust="0"/>
  </p:normalViewPr>
  <p:slideViewPr>
    <p:cSldViewPr snapToGrid="0">
      <p:cViewPr varScale="1">
        <p:scale>
          <a:sx n="27" d="100"/>
          <a:sy n="27" d="100"/>
        </p:scale>
        <p:origin x="1478" y="14"/>
      </p:cViewPr>
      <p:guideLst>
        <p:guide orient="horz" pos="1662"/>
        <p:guide pos="14400"/>
      </p:guideLst>
    </p:cSldViewPr>
  </p:slideViewPr>
  <p:outlineViewPr>
    <p:cViewPr>
      <p:scale>
        <a:sx n="33" d="100"/>
        <a:sy n="33" d="100"/>
      </p:scale>
      <p:origin x="0" y="0"/>
    </p:cViewPr>
  </p:outlin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tags" Target="tags/tag1.xml"/><Relationship Id="rId3" Type="http://schemas.openxmlformats.org/officeDocument/2006/relationships/notesMaster" Target="notesMasters/notesMaster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0" tIns="46585" rIns="93170" bIns="46585" rtlCol="0"/>
          <a:lstStyle>
            <a:defPPr>
              <a:defRPr kern="1200" smtId="4294967295"/>
            </a:defPPr>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0" tIns="46585" rIns="93170" bIns="46585" rtlCol="0"/>
          <a:lstStyle>
            <a:defPPr>
              <a:defRPr kern="1200" smtId="4294967295"/>
            </a:defPPr>
            <a:lvl1pPr algn="r">
              <a:defRPr sz="1200"/>
            </a:lvl1pPr>
          </a:lstStyle>
          <a:p>
            <a:fld id="{302F586B-0015-43FB-918D-31E1A09780E3}" type="datetimeFigureOut">
              <a:rPr lang="en-US" smtClean="0"/>
              <a:t>4/10/2019</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0" tIns="46585" rIns="93170" bIns="46585" rtlCol="0" anchor="b"/>
          <a:lstStyle>
            <a:defPPr>
              <a:defRPr kern="1200" smtId="4294967295"/>
            </a:defPPr>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0" tIns="46585" rIns="93170" bIns="46585" rtlCol="0" anchor="b"/>
          <a:lstStyle>
            <a:defPPr>
              <a:defRPr kern="1200" smtId="4294967295"/>
            </a:defPPr>
            <a:lvl1pPr algn="r">
              <a:defRPr sz="1200"/>
            </a:lvl1pPr>
          </a:lstStyle>
          <a:p>
            <a:fld id="{5F29C2D4-4424-41A2-A90C-29D31B733A95}" type="slidenum">
              <a:rPr lang="en-US" smtClean="0"/>
              <a:t>‹#›</a:t>
            </a:fld>
            <a:endParaRPr lang="en-US"/>
          </a:p>
        </p:txBody>
      </p:sp>
    </p:spTree>
    <p:extLst>
      <p:ext uri="{BB962C8B-B14F-4D97-AF65-F5344CB8AC3E}">
        <p14:creationId xmlns:p14="http://schemas.microsoft.com/office/powerpoint/2010/main" val="395551335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38475" cy="465138"/>
          </a:xfrm>
          <a:prstGeom prst="rect">
            <a:avLst/>
          </a:prstGeom>
        </p:spPr>
        <p:txBody>
          <a:bodyPr vert="horz" lIns="91440" tIns="45720" rIns="91440" bIns="45720" rtlCol="0"/>
          <a:lstStyle>
            <a:defPPr>
              <a:defRPr kern="1200" smtId="4294967295"/>
            </a:defPPr>
            <a:lvl1pPr algn="l">
              <a:defRPr sz="1200"/>
            </a:lvl1pPr>
          </a:lstStyle>
          <a:p>
            <a:endParaRPr lang="en-US"/>
          </a:p>
        </p:txBody>
      </p:sp>
      <p:sp>
        <p:nvSpPr>
          <p:cNvPr id="3" name="Date Placeholder 2"/>
          <p:cNvSpPr>
            <a:spLocks noGrp="1"/>
          </p:cNvSpPr>
          <p:nvPr>
            <p:ph type="dt" idx="1"/>
          </p:nvPr>
        </p:nvSpPr>
        <p:spPr>
          <a:xfrm>
            <a:off x="3970338" y="0"/>
            <a:ext cx="3038475" cy="465138"/>
          </a:xfrm>
          <a:prstGeom prst="rect">
            <a:avLst/>
          </a:prstGeom>
        </p:spPr>
        <p:txBody>
          <a:bodyPr vert="horz" lIns="91440" tIns="45720" rIns="91440" bIns="45720" rtlCol="0"/>
          <a:lstStyle>
            <a:defPPr>
              <a:defRPr kern="1200" smtId="4294967295"/>
            </a:defPPr>
            <a:lvl1pPr algn="r">
              <a:defRPr sz="1200"/>
            </a:lvl1pPr>
          </a:lstStyle>
          <a:p>
            <a:fld id="{7CEAF96C-0DD1-4DCA-AB4B-687076CBD6E7}" type="datetimeFigureOut">
              <a:rPr lang="en-US" smtClean="0"/>
              <a:t>4/10/2019</a:t>
            </a:fld>
            <a:endParaRPr lang="en-US"/>
          </a:p>
        </p:txBody>
      </p:sp>
      <p:sp>
        <p:nvSpPr>
          <p:cNvPr id="4" name="Slide Image Placeholder 3"/>
          <p:cNvSpPr>
            <a:spLocks noGrp="1" noRot="1" noChangeAspect="1"/>
          </p:cNvSpPr>
          <p:nvPr>
            <p:ph type="sldImg" idx="2"/>
          </p:nvPr>
        </p:nvSpPr>
        <p:spPr>
          <a:xfrm>
            <a:off x="890588" y="696913"/>
            <a:ext cx="5229225" cy="3486150"/>
          </a:xfrm>
          <a:prstGeom prst="rect">
            <a:avLst/>
          </a:prstGeom>
          <a:noFill/>
          <a:ln w="12700">
            <a:solidFill>
              <a:prstClr val="black"/>
            </a:solidFill>
          </a:ln>
        </p:spPr>
      </p:sp>
      <p:sp>
        <p:nvSpPr>
          <p:cNvPr id="5" name="Notes Placeholder 4"/>
          <p:cNvSpPr>
            <a:spLocks noGrp="1"/>
          </p:cNvSpPr>
          <p:nvPr>
            <p:ph type="body" sz="quarter" idx="3"/>
          </p:nvPr>
        </p:nvSpPr>
        <p:spPr>
          <a:xfrm>
            <a:off x="701675" y="4416426"/>
            <a:ext cx="5607050" cy="4183063"/>
          </a:xfrm>
          <a:prstGeom prst="rect">
            <a:avLst/>
          </a:prstGeom>
        </p:spPr>
        <p:txBody>
          <a:bodyPr vert="horz" lIns="91440" tIns="45720" rIns="91440" bIns="45720" rtlCol="0"/>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29675"/>
            <a:ext cx="3038475" cy="465138"/>
          </a:xfrm>
          <a:prstGeom prst="rect">
            <a:avLst/>
          </a:prstGeom>
        </p:spPr>
        <p:txBody>
          <a:bodyPr vert="horz" lIns="91440" tIns="45720" rIns="91440" bIns="45720" rtlCol="0" anchor="b"/>
          <a:lstStyle>
            <a:defPPr>
              <a:defRPr kern="1200" smtId="4294967295"/>
            </a:defPPr>
            <a:lvl1pPr algn="l">
              <a:defRPr sz="1200"/>
            </a:lvl1pPr>
          </a:lstStyle>
          <a:p>
            <a:endParaRPr lang="en-US"/>
          </a:p>
        </p:txBody>
      </p:sp>
      <p:sp>
        <p:nvSpPr>
          <p:cNvPr id="7" name="Slide Number Placeholder 6"/>
          <p:cNvSpPr>
            <a:spLocks noGrp="1"/>
          </p:cNvSpPr>
          <p:nvPr>
            <p:ph type="sldNum" sz="quarter" idx="5"/>
          </p:nvPr>
        </p:nvSpPr>
        <p:spPr>
          <a:xfrm>
            <a:off x="3970338" y="8829675"/>
            <a:ext cx="3038475" cy="465138"/>
          </a:xfrm>
          <a:prstGeom prst="rect">
            <a:avLst/>
          </a:prstGeom>
        </p:spPr>
        <p:txBody>
          <a:bodyPr vert="horz" lIns="91440" tIns="45720" rIns="91440" bIns="45720" rtlCol="0" anchor="b"/>
          <a:lstStyle>
            <a:defPPr>
              <a:defRPr kern="1200" smtId="4294967295"/>
            </a:defPPr>
            <a:lvl1pPr algn="r">
              <a:defRPr sz="1200"/>
            </a:lvl1pPr>
          </a:lstStyle>
          <a:p>
            <a:fld id="{39DA5243-CE1B-4274-BAA7-73DD5174F0FC}" type="slidenum">
              <a:rPr lang="en-US" smtClean="0"/>
              <a:t>‹#›</a:t>
            </a:fld>
            <a:endParaRPr lang="en-US"/>
          </a:p>
        </p:txBody>
      </p:sp>
    </p:spTree>
    <p:extLst>
      <p:ext uri="{BB962C8B-B14F-4D97-AF65-F5344CB8AC3E}">
        <p14:creationId xmlns:p14="http://schemas.microsoft.com/office/powerpoint/2010/main" val="3507094979"/>
      </p:ext>
    </p:extLst>
  </p:cSld>
  <p:clrMap bg1="lt1" tx1="dk1" bg2="lt2" tx2="dk2" accent1="accent1" accent2="accent2" accent3="accent3" accent4="accent4" accent5="accent5" accent6="accent6" hlink="hlink" folHlink="folHlink"/>
  <p:notesStyle>
    <a:lvl1pPr marL="0" algn="l" defTabSz="653064" rtl="0" eaLnBrk="1" latinLnBrk="0" hangingPunct="1">
      <a:defRPr sz="857" kern="1200">
        <a:solidFill>
          <a:schemeClr val="tx1"/>
        </a:solidFill>
        <a:latin typeface="+mn-lt"/>
        <a:ea typeface="+mn-ea"/>
        <a:cs typeface="+mn-cs"/>
      </a:defRPr>
    </a:lvl1pPr>
    <a:lvl2pPr marL="326532" algn="l" defTabSz="653064" rtl="0" eaLnBrk="1" latinLnBrk="0" hangingPunct="1">
      <a:defRPr sz="857" kern="1200">
        <a:solidFill>
          <a:schemeClr val="tx1"/>
        </a:solidFill>
        <a:latin typeface="+mn-lt"/>
        <a:ea typeface="+mn-ea"/>
        <a:cs typeface="+mn-cs"/>
      </a:defRPr>
    </a:lvl2pPr>
    <a:lvl3pPr marL="653064" algn="l" defTabSz="653064" rtl="0" eaLnBrk="1" latinLnBrk="0" hangingPunct="1">
      <a:defRPr sz="857" kern="1200">
        <a:solidFill>
          <a:schemeClr val="tx1"/>
        </a:solidFill>
        <a:latin typeface="+mn-lt"/>
        <a:ea typeface="+mn-ea"/>
        <a:cs typeface="+mn-cs"/>
      </a:defRPr>
    </a:lvl3pPr>
    <a:lvl4pPr marL="979597" algn="l" defTabSz="653064" rtl="0" eaLnBrk="1" latinLnBrk="0" hangingPunct="1">
      <a:defRPr sz="857" kern="1200">
        <a:solidFill>
          <a:schemeClr val="tx1"/>
        </a:solidFill>
        <a:latin typeface="+mn-lt"/>
        <a:ea typeface="+mn-ea"/>
        <a:cs typeface="+mn-cs"/>
      </a:defRPr>
    </a:lvl4pPr>
    <a:lvl5pPr marL="1306129" algn="l" defTabSz="653064" rtl="0" eaLnBrk="1" latinLnBrk="0" hangingPunct="1">
      <a:defRPr sz="857" kern="1200">
        <a:solidFill>
          <a:schemeClr val="tx1"/>
        </a:solidFill>
        <a:latin typeface="+mn-lt"/>
        <a:ea typeface="+mn-ea"/>
        <a:cs typeface="+mn-cs"/>
      </a:defRPr>
    </a:lvl5pPr>
    <a:lvl6pPr marL="1632661" algn="l" defTabSz="653064" rtl="0" eaLnBrk="1" latinLnBrk="0" hangingPunct="1">
      <a:defRPr sz="857" kern="1200">
        <a:solidFill>
          <a:schemeClr val="tx1"/>
        </a:solidFill>
        <a:latin typeface="+mn-lt"/>
        <a:ea typeface="+mn-ea"/>
        <a:cs typeface="+mn-cs"/>
      </a:defRPr>
    </a:lvl6pPr>
    <a:lvl7pPr marL="1959193" algn="l" defTabSz="653064" rtl="0" eaLnBrk="1" latinLnBrk="0" hangingPunct="1">
      <a:defRPr sz="857" kern="1200">
        <a:solidFill>
          <a:schemeClr val="tx1"/>
        </a:solidFill>
        <a:latin typeface="+mn-lt"/>
        <a:ea typeface="+mn-ea"/>
        <a:cs typeface="+mn-cs"/>
      </a:defRPr>
    </a:lvl7pPr>
    <a:lvl8pPr marL="2285726" algn="l" defTabSz="653064" rtl="0" eaLnBrk="1" latinLnBrk="0" hangingPunct="1">
      <a:defRPr sz="857" kern="1200">
        <a:solidFill>
          <a:schemeClr val="tx1"/>
        </a:solidFill>
        <a:latin typeface="+mn-lt"/>
        <a:ea typeface="+mn-ea"/>
        <a:cs typeface="+mn-cs"/>
      </a:defRPr>
    </a:lvl8pPr>
    <a:lvl9pPr marL="2612258" algn="l" defTabSz="653064" rtl="0" eaLnBrk="1" latinLnBrk="0" hangingPunct="1">
      <a:defRPr sz="85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90588" y="696913"/>
            <a:ext cx="5229225" cy="3486150"/>
          </a:xfrm>
        </p:spPr>
      </p:sp>
      <p:sp>
        <p:nvSpPr>
          <p:cNvPr id="3" name="Notes Placeholder 2"/>
          <p:cNvSpPr>
            <a:spLocks noGrp="1"/>
          </p:cNvSpPr>
          <p:nvPr>
            <p:ph type="body" idx="1"/>
          </p:nvPr>
        </p:nvSpPr>
        <p:spPr/>
        <p:txBody>
          <a:bodyPr/>
          <a:lstStyle>
            <a:defPPr>
              <a:defRPr kern="1200" smtId="4294967295"/>
            </a:defPPr>
          </a:lstStyle>
          <a:p>
            <a:endParaRPr lang="en-US"/>
          </a:p>
        </p:txBody>
      </p:sp>
      <p:sp>
        <p:nvSpPr>
          <p:cNvPr id="4" name="Slide Number Placeholder 3"/>
          <p:cNvSpPr>
            <a:spLocks noGrp="1"/>
          </p:cNvSpPr>
          <p:nvPr>
            <p:ph type="sldNum" sz="quarter" idx="10"/>
          </p:nvPr>
        </p:nvSpPr>
        <p:spPr/>
        <p:txBody>
          <a:bodyPr/>
          <a:lstStyle>
            <a:defPPr>
              <a:defRPr kern="1200" smtId="4294967295"/>
            </a:defPPr>
          </a:lstStyle>
          <a:p>
            <a:fld id="{39DA5243-CE1B-4274-BAA7-73DD5174F0FC}" type="slidenum">
              <a:rPr lang="en-US" smtClean="0"/>
              <a:t>1</a:t>
            </a:fld>
            <a:endParaRPr lang="en-US"/>
          </a:p>
        </p:txBody>
      </p:sp>
    </p:spTree>
    <p:extLst>
      <p:ext uri="{BB962C8B-B14F-4D97-AF65-F5344CB8AC3E}">
        <p14:creationId xmlns:p14="http://schemas.microsoft.com/office/powerpoint/2010/main" val="2760740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Text Placeholder 5"/>
          <p:cNvSpPr>
            <a:spLocks noGrp="1"/>
          </p:cNvSpPr>
          <p:nvPr>
            <p:ph type="body" sz="quarter" idx="15" hasCustomPrompt="1"/>
          </p:nvPr>
        </p:nvSpPr>
        <p:spPr>
          <a:xfrm>
            <a:off x="-28074" y="157163"/>
            <a:ext cx="32946473" cy="1943100"/>
          </a:xfrm>
        </p:spPr>
        <p:txBody>
          <a:bodyPr>
            <a:noAutofit/>
          </a:bodyPr>
          <a:lstStyle>
            <a:defPPr>
              <a:defRPr kern="1200" smtId="4294967295"/>
            </a:defPPr>
            <a:lvl1pPr marL="0" marR="0" indent="0" algn="ctr" defTabSz="1880637" rtl="0" eaLnBrk="1" fontAlgn="auto" latinLnBrk="0" hangingPunct="1">
              <a:lnSpc>
                <a:spcPct val="100000"/>
              </a:lnSpc>
              <a:spcBef>
                <a:spcPts val="750"/>
              </a:spcBef>
              <a:spcAft>
                <a:spcPct val="0"/>
              </a:spcAft>
              <a:buClrTx/>
              <a:buSzTx/>
              <a:buFontTx/>
              <a:buNone/>
              <a:defRPr sz="3050" baseline="0">
                <a:solidFill>
                  <a:schemeClr val="tx2">
                    <a:lumMod val="50000"/>
                  </a:schemeClr>
                </a:solidFill>
                <a:latin typeface="Arial" pitchFamily="34" charset="0"/>
                <a:cs typeface="Arial" pitchFamily="34" charset="0"/>
              </a:defRPr>
            </a:lvl1pPr>
            <a:lvl2pPr marL="940318" indent="0">
              <a:buFontTx/>
              <a:buNone/>
              <a:defRPr/>
            </a:lvl2pPr>
            <a:lvl3pPr marL="1880637" indent="0">
              <a:buFontTx/>
              <a:buNone/>
              <a:defRPr/>
            </a:lvl3pPr>
            <a:lvl4pPr marL="2820956" indent="0">
              <a:buFontTx/>
              <a:buNone/>
              <a:defRPr/>
            </a:lvl4pPr>
            <a:lvl5pPr marL="3761274" indent="0">
              <a:buFontTx/>
              <a:buNone/>
              <a:defRPr/>
            </a:lvl5pPr>
          </a:lstStyle>
          <a:p>
            <a:pPr marL="0" marR="0" lvl="0" indent="0" algn="ctr" defTabSz="1880637" rtl="0" eaLnBrk="1" fontAlgn="auto" latinLnBrk="0" hangingPunct="1">
              <a:lnSpc>
                <a:spcPct val="100000"/>
              </a:lnSpc>
              <a:spcBef>
                <a:spcPct val="20000"/>
              </a:spcBef>
              <a:spcAft>
                <a:spcPct val="0"/>
              </a:spcAft>
              <a:buClrTx/>
              <a:buSzTx/>
              <a:buFontTx/>
              <a:buNone/>
              <a:defRPr/>
            </a:pPr>
            <a:r>
              <a:rPr lang="en-US"/>
              <a:t>This is a Scientific Poster Template created by Graphicsland </a:t>
            </a:r>
            <a:br>
              <a:rPr lang="en-US"/>
            </a:br>
            <a:r>
              <a:rPr lang="en-US"/>
              <a:t>&amp; MakeSigns.com. Your poster title would go on these lines. </a:t>
            </a:r>
          </a:p>
        </p:txBody>
      </p:sp>
      <p:sp>
        <p:nvSpPr>
          <p:cNvPr id="3" name="Text Placeholder 5"/>
          <p:cNvSpPr>
            <a:spLocks noGrp="1"/>
          </p:cNvSpPr>
          <p:nvPr>
            <p:ph type="body" sz="quarter" idx="16" hasCustomPrompt="1"/>
          </p:nvPr>
        </p:nvSpPr>
        <p:spPr>
          <a:xfrm>
            <a:off x="-28074" y="1775013"/>
            <a:ext cx="32946473" cy="1129553"/>
          </a:xfrm>
        </p:spPr>
        <p:txBody>
          <a:bodyPr>
            <a:noAutofit/>
          </a:bodyPr>
          <a:lstStyle>
            <a:defPPr>
              <a:defRPr kern="1200" smtId="4294967295"/>
            </a:defPPr>
            <a:lvl1pPr marL="0" marR="0" indent="0" algn="ctr" defTabSz="1880637" rtl="0" eaLnBrk="1" fontAlgn="auto" latinLnBrk="0" hangingPunct="1">
              <a:lnSpc>
                <a:spcPct val="100000"/>
              </a:lnSpc>
              <a:spcBef>
                <a:spcPts val="400"/>
              </a:spcBef>
              <a:spcAft>
                <a:spcPct val="0"/>
              </a:spcAft>
              <a:buClrTx/>
              <a:buSzTx/>
              <a:buFontTx/>
              <a:buNone/>
              <a:defRPr sz="3300" baseline="0">
                <a:solidFill>
                  <a:schemeClr val="tx2">
                    <a:lumMod val="50000"/>
                  </a:schemeClr>
                </a:solidFill>
                <a:latin typeface="Arial" pitchFamily="34" charset="0"/>
                <a:cs typeface="Arial" pitchFamily="34" charset="0"/>
              </a:defRPr>
            </a:lvl1pPr>
            <a:lvl2pPr marL="940318" indent="0">
              <a:buFontTx/>
              <a:buNone/>
              <a:defRPr/>
            </a:lvl2pPr>
            <a:lvl3pPr marL="1880637" indent="0">
              <a:buFontTx/>
              <a:buNone/>
              <a:defRPr/>
            </a:lvl3pPr>
            <a:lvl4pPr marL="2820956" indent="0">
              <a:buFontTx/>
              <a:buNone/>
              <a:defRPr/>
            </a:lvl4pPr>
            <a:lvl5pPr marL="3761274" indent="0">
              <a:buFontTx/>
              <a:buNone/>
              <a:defRPr/>
            </a:lvl5pPr>
          </a:lstStyle>
          <a:p>
            <a:pPr algn="ctr">
              <a:spcBef>
                <a:spcPts val="600"/>
              </a:spcBef>
            </a:pPr>
            <a:r>
              <a:rPr lang="en-US" sz="3000">
                <a:solidFill>
                  <a:schemeClr val="tx2">
                    <a:lumMod val="50000"/>
                  </a:schemeClr>
                </a:solidFill>
                <a:latin typeface="Franklin Gothic Medium" pitchFamily="34" charset="0"/>
              </a:rPr>
              <a:t>Author’s Name Here</a:t>
            </a:r>
            <a:br>
              <a:rPr lang="en-US" sz="3000">
                <a:solidFill>
                  <a:schemeClr val="tx2">
                    <a:lumMod val="50000"/>
                  </a:schemeClr>
                </a:solidFill>
                <a:latin typeface="Franklin Gothic Medium" pitchFamily="34" charset="0"/>
              </a:rPr>
            </a:br>
            <a:r>
              <a:rPr lang="en-US" sz="3000">
                <a:solidFill>
                  <a:schemeClr val="tx2">
                    <a:lumMod val="50000"/>
                  </a:schemeClr>
                </a:solidFill>
                <a:latin typeface="Arial" pitchFamily="34" charset="0"/>
                <a:cs typeface="Arial" pitchFamily="34" charset="0"/>
              </a:rPr>
              <a:t>University</a:t>
            </a:r>
            <a:r>
              <a:rPr lang="en-US" sz="3000">
                <a:solidFill>
                  <a:schemeClr val="tx2">
                    <a:lumMod val="50000"/>
                  </a:schemeClr>
                </a:solidFill>
                <a:latin typeface="Franklin Gothic Medium" pitchFamily="34" charset="0"/>
              </a:rPr>
              <a:t> Name Here</a:t>
            </a:r>
          </a:p>
        </p:txBody>
      </p:sp>
    </p:spTree>
    <p:extLst>
      <p:ext uri="{BB962C8B-B14F-4D97-AF65-F5344CB8AC3E}">
        <p14:creationId xmlns:p14="http://schemas.microsoft.com/office/powerpoint/2010/main" val="2569557311"/>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00552483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839" y="878844"/>
            <a:ext cx="7406640" cy="18724880"/>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1645920" y="878844"/>
            <a:ext cx="21671280" cy="18724880"/>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434872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99531252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085"/>
            <a:ext cx="27980639" cy="4358640"/>
          </a:xfrm>
        </p:spPr>
        <p:txBody>
          <a:bodyPr anchor="t"/>
          <a:lstStyle>
            <a:defPPr>
              <a:defRPr kern="1200" smtId="4294967295"/>
            </a:defPPr>
            <a:lvl1pPr algn="l">
              <a:defRPr sz="8250" b="1" cap="all"/>
            </a:lvl1pPr>
          </a:lstStyle>
          <a:p>
            <a:r>
              <a:rPr lang="en-US"/>
              <a:t>Click to edit Master title style</a:t>
            </a:r>
          </a:p>
        </p:txBody>
      </p:sp>
      <p:sp>
        <p:nvSpPr>
          <p:cNvPr id="3" name="Text Placeholder 2"/>
          <p:cNvSpPr>
            <a:spLocks noGrp="1"/>
          </p:cNvSpPr>
          <p:nvPr>
            <p:ph type="body" idx="1"/>
          </p:nvPr>
        </p:nvSpPr>
        <p:spPr>
          <a:xfrm>
            <a:off x="2600327" y="9301483"/>
            <a:ext cx="27980639" cy="4800598"/>
          </a:xfrm>
        </p:spPr>
        <p:txBody>
          <a:bodyPr anchor="b"/>
          <a:lstStyle>
            <a:defPPr>
              <a:defRPr kern="1200" smtId="4294967295"/>
            </a:defPPr>
            <a:lvl1pPr marL="0" indent="0">
              <a:buNone/>
              <a:defRPr sz="4100">
                <a:solidFill>
                  <a:schemeClr val="tx1">
                    <a:tint val="75000"/>
                  </a:schemeClr>
                </a:solidFill>
              </a:defRPr>
            </a:lvl1pPr>
            <a:lvl2pPr marL="940318" indent="0">
              <a:buNone/>
              <a:defRPr sz="3700">
                <a:solidFill>
                  <a:schemeClr val="tx1">
                    <a:tint val="75000"/>
                  </a:schemeClr>
                </a:solidFill>
              </a:defRPr>
            </a:lvl2pPr>
            <a:lvl3pPr marL="1880637" indent="0">
              <a:buNone/>
              <a:defRPr sz="3300">
                <a:solidFill>
                  <a:schemeClr val="tx1">
                    <a:tint val="75000"/>
                  </a:schemeClr>
                </a:solidFill>
              </a:defRPr>
            </a:lvl3pPr>
            <a:lvl4pPr marL="2820956" indent="0">
              <a:buNone/>
              <a:defRPr sz="2900">
                <a:solidFill>
                  <a:schemeClr val="tx1">
                    <a:tint val="75000"/>
                  </a:schemeClr>
                </a:solidFill>
              </a:defRPr>
            </a:lvl4pPr>
            <a:lvl5pPr marL="3761275" indent="0">
              <a:buNone/>
              <a:defRPr sz="2900">
                <a:solidFill>
                  <a:schemeClr val="tx1">
                    <a:tint val="75000"/>
                  </a:schemeClr>
                </a:solidFill>
              </a:defRPr>
            </a:lvl5pPr>
            <a:lvl6pPr marL="4701593" indent="0">
              <a:buNone/>
              <a:defRPr sz="2900">
                <a:solidFill>
                  <a:schemeClr val="tx1">
                    <a:tint val="75000"/>
                  </a:schemeClr>
                </a:solidFill>
              </a:defRPr>
            </a:lvl6pPr>
            <a:lvl7pPr marL="5641911" indent="0">
              <a:buNone/>
              <a:defRPr sz="2900">
                <a:solidFill>
                  <a:schemeClr val="tx1">
                    <a:tint val="75000"/>
                  </a:schemeClr>
                </a:solidFill>
              </a:defRPr>
            </a:lvl7pPr>
            <a:lvl8pPr marL="6582230" indent="0">
              <a:buNone/>
              <a:defRPr sz="2900">
                <a:solidFill>
                  <a:schemeClr val="tx1">
                    <a:tint val="75000"/>
                  </a:schemeClr>
                </a:solidFill>
              </a:defRPr>
            </a:lvl8pPr>
            <a:lvl9pPr marL="7522549" indent="0">
              <a:buNone/>
              <a:defRPr sz="2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5" name="Footer Placeholder 4"/>
          <p:cNvSpPr>
            <a:spLocks noGrp="1"/>
          </p:cNvSpPr>
          <p:nvPr>
            <p:ph type="ftr" sz="quarter" idx="11"/>
          </p:nvPr>
        </p:nvSpPr>
        <p:spPr/>
        <p:txBody>
          <a:bodyPr/>
          <a:lstStyle>
            <a:defPPr>
              <a:defRPr kern="1200" smtId="4294967295"/>
            </a:defPPr>
          </a:lstStyle>
          <a:p>
            <a:endParaRPr lang="en-US"/>
          </a:p>
        </p:txBody>
      </p:sp>
      <p:sp>
        <p:nvSpPr>
          <p:cNvPr id="6" name="Slide Number Placeholder 5"/>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14984067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1645921" y="5120642"/>
            <a:ext cx="14538961" cy="14483082"/>
          </a:xfrm>
        </p:spPr>
        <p:txBody>
          <a:bodyPr/>
          <a:lstStyle>
            <a:defPPr>
              <a:defRPr kern="1200" smtId="4294967295"/>
            </a:defPPr>
            <a:lvl1pPr>
              <a:defRPr sz="5750"/>
            </a:lvl1pPr>
            <a:lvl2pPr>
              <a:defRPr sz="4950"/>
            </a:lvl2pPr>
            <a:lvl3pPr>
              <a:defRPr sz="4100"/>
            </a:lvl3pPr>
            <a:lvl4pPr>
              <a:defRPr sz="3700"/>
            </a:lvl4pPr>
            <a:lvl5pPr>
              <a:defRPr sz="3700"/>
            </a:lvl5pPr>
            <a:lvl6pPr>
              <a:defRPr sz="3700"/>
            </a:lvl6pPr>
            <a:lvl7pPr>
              <a:defRPr sz="3700"/>
            </a:lvl7pPr>
            <a:lvl8pPr>
              <a:defRPr sz="3700"/>
            </a:lvl8pPr>
            <a:lvl9pPr>
              <a:defRPr sz="3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6733521" y="5120642"/>
            <a:ext cx="14538961" cy="14483082"/>
          </a:xfrm>
        </p:spPr>
        <p:txBody>
          <a:bodyPr/>
          <a:lstStyle>
            <a:defPPr>
              <a:defRPr kern="1200" smtId="4294967295"/>
            </a:defPPr>
            <a:lvl1pPr>
              <a:defRPr sz="5750"/>
            </a:lvl1pPr>
            <a:lvl2pPr>
              <a:defRPr sz="4950"/>
            </a:lvl2pPr>
            <a:lvl3pPr>
              <a:defRPr sz="4100"/>
            </a:lvl3pPr>
            <a:lvl4pPr>
              <a:defRPr sz="3700"/>
            </a:lvl4pPr>
            <a:lvl5pPr>
              <a:defRPr sz="3700"/>
            </a:lvl5pPr>
            <a:lvl6pPr>
              <a:defRPr sz="3700"/>
            </a:lvl6pPr>
            <a:lvl7pPr>
              <a:defRPr sz="3700"/>
            </a:lvl7pPr>
            <a:lvl8pPr>
              <a:defRPr sz="3700"/>
            </a:lvl8pPr>
            <a:lvl9pPr>
              <a:defRPr sz="3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558327797"/>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1645926" y="4912362"/>
            <a:ext cx="14544677" cy="2047238"/>
          </a:xfrm>
        </p:spPr>
        <p:txBody>
          <a:bodyPr anchor="b"/>
          <a:lstStyle>
            <a:defPPr>
              <a:defRPr kern="1200" smtId="4294967295"/>
            </a:defPPr>
            <a:lvl1pPr marL="0" indent="0">
              <a:buNone/>
              <a:defRPr sz="4950" b="1"/>
            </a:lvl1pPr>
            <a:lvl2pPr marL="940318" indent="0">
              <a:buNone/>
              <a:defRPr sz="4100" b="1"/>
            </a:lvl2pPr>
            <a:lvl3pPr marL="1880637" indent="0">
              <a:buNone/>
              <a:defRPr sz="3700" b="1"/>
            </a:lvl3pPr>
            <a:lvl4pPr marL="2820956" indent="0">
              <a:buNone/>
              <a:defRPr sz="3300" b="1"/>
            </a:lvl4pPr>
            <a:lvl5pPr marL="3761275" indent="0">
              <a:buNone/>
              <a:defRPr sz="3300" b="1"/>
            </a:lvl5pPr>
            <a:lvl6pPr marL="4701593" indent="0">
              <a:buNone/>
              <a:defRPr sz="3300" b="1"/>
            </a:lvl6pPr>
            <a:lvl7pPr marL="5641911" indent="0">
              <a:buNone/>
              <a:defRPr sz="3300" b="1"/>
            </a:lvl7pPr>
            <a:lvl8pPr marL="6582230" indent="0">
              <a:buNone/>
              <a:defRPr sz="3300" b="1"/>
            </a:lvl8pPr>
            <a:lvl9pPr marL="7522549" indent="0">
              <a:buNone/>
              <a:defRPr sz="3300" b="1"/>
            </a:lvl9pPr>
          </a:lstStyle>
          <a:p>
            <a:pPr lvl="0"/>
            <a:r>
              <a:rPr lang="en-US"/>
              <a:t>Click to edit Master text styles</a:t>
            </a:r>
          </a:p>
        </p:txBody>
      </p:sp>
      <p:sp>
        <p:nvSpPr>
          <p:cNvPr id="4" name="Content Placeholder 3"/>
          <p:cNvSpPr>
            <a:spLocks noGrp="1"/>
          </p:cNvSpPr>
          <p:nvPr>
            <p:ph sz="half" idx="2"/>
          </p:nvPr>
        </p:nvSpPr>
        <p:spPr>
          <a:xfrm>
            <a:off x="1645926" y="6959600"/>
            <a:ext cx="14544677" cy="12644122"/>
          </a:xfrm>
        </p:spPr>
        <p:txBody>
          <a:bodyPr/>
          <a:lstStyle>
            <a:defPPr>
              <a:defRPr kern="1200" smtId="4294967295"/>
            </a:defPPr>
            <a:lvl1pPr>
              <a:defRPr sz="4950"/>
            </a:lvl1pPr>
            <a:lvl2pPr>
              <a:defRPr sz="4100"/>
            </a:lvl2pPr>
            <a:lvl3pPr>
              <a:defRPr sz="3700"/>
            </a:lvl3pPr>
            <a:lvl4pPr>
              <a:defRPr sz="3300"/>
            </a:lvl4pPr>
            <a:lvl5pPr>
              <a:defRPr sz="3300"/>
            </a:lvl5pPr>
            <a:lvl6pPr>
              <a:defRPr sz="3300"/>
            </a:lvl6pPr>
            <a:lvl7pPr>
              <a:defRPr sz="3300"/>
            </a:lvl7pPr>
            <a:lvl8pPr>
              <a:defRPr sz="3300"/>
            </a:lvl8pPr>
            <a:lvl9pPr>
              <a:defRPr sz="3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2" y="4912362"/>
            <a:ext cx="14550389" cy="2047238"/>
          </a:xfrm>
        </p:spPr>
        <p:txBody>
          <a:bodyPr anchor="b"/>
          <a:lstStyle>
            <a:defPPr>
              <a:defRPr kern="1200" smtId="4294967295"/>
            </a:defPPr>
            <a:lvl1pPr marL="0" indent="0">
              <a:buNone/>
              <a:defRPr sz="4950" b="1"/>
            </a:lvl1pPr>
            <a:lvl2pPr marL="940318" indent="0">
              <a:buNone/>
              <a:defRPr sz="4100" b="1"/>
            </a:lvl2pPr>
            <a:lvl3pPr marL="1880637" indent="0">
              <a:buNone/>
              <a:defRPr sz="3700" b="1"/>
            </a:lvl3pPr>
            <a:lvl4pPr marL="2820956" indent="0">
              <a:buNone/>
              <a:defRPr sz="3300" b="1"/>
            </a:lvl4pPr>
            <a:lvl5pPr marL="3761275" indent="0">
              <a:buNone/>
              <a:defRPr sz="3300" b="1"/>
            </a:lvl5pPr>
            <a:lvl6pPr marL="4701593" indent="0">
              <a:buNone/>
              <a:defRPr sz="3300" b="1"/>
            </a:lvl6pPr>
            <a:lvl7pPr marL="5641911" indent="0">
              <a:buNone/>
              <a:defRPr sz="3300" b="1"/>
            </a:lvl7pPr>
            <a:lvl8pPr marL="6582230" indent="0">
              <a:buNone/>
              <a:defRPr sz="3300" b="1"/>
            </a:lvl8pPr>
            <a:lvl9pPr marL="7522549" indent="0">
              <a:buNone/>
              <a:defRPr sz="3300" b="1"/>
            </a:lvl9pPr>
          </a:lstStyle>
          <a:p>
            <a:pPr lvl="0"/>
            <a:r>
              <a:rPr lang="en-US"/>
              <a:t>Click to edit Master text styles</a:t>
            </a:r>
          </a:p>
        </p:txBody>
      </p:sp>
      <p:sp>
        <p:nvSpPr>
          <p:cNvPr id="6" name="Content Placeholder 5"/>
          <p:cNvSpPr>
            <a:spLocks noGrp="1"/>
          </p:cNvSpPr>
          <p:nvPr>
            <p:ph sz="quarter" idx="4"/>
          </p:nvPr>
        </p:nvSpPr>
        <p:spPr>
          <a:xfrm>
            <a:off x="16722092" y="6959600"/>
            <a:ext cx="14550389" cy="12644122"/>
          </a:xfrm>
        </p:spPr>
        <p:txBody>
          <a:bodyPr/>
          <a:lstStyle>
            <a:defPPr>
              <a:defRPr kern="1200" smtId="4294967295"/>
            </a:defPPr>
            <a:lvl1pPr>
              <a:defRPr sz="4950"/>
            </a:lvl1pPr>
            <a:lvl2pPr>
              <a:defRPr sz="4100"/>
            </a:lvl2pPr>
            <a:lvl3pPr>
              <a:defRPr sz="3700"/>
            </a:lvl3pPr>
            <a:lvl4pPr>
              <a:defRPr sz="3300"/>
            </a:lvl4pPr>
            <a:lvl5pPr>
              <a:defRPr sz="3300"/>
            </a:lvl5pPr>
            <a:lvl6pPr>
              <a:defRPr sz="3300"/>
            </a:lvl6pPr>
            <a:lvl7pPr>
              <a:defRPr sz="3300"/>
            </a:lvl7pPr>
            <a:lvl8pPr>
              <a:defRPr sz="3300"/>
            </a:lvl8pPr>
            <a:lvl9pPr>
              <a:defRPr sz="3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8" name="Footer Placeholder 7"/>
          <p:cNvSpPr>
            <a:spLocks noGrp="1"/>
          </p:cNvSpPr>
          <p:nvPr>
            <p:ph type="ftr" sz="quarter" idx="11"/>
          </p:nvPr>
        </p:nvSpPr>
        <p:spPr/>
        <p:txBody>
          <a:bodyPr/>
          <a:lstStyle>
            <a:defPPr>
              <a:defRPr kern="1200" smtId="4294967295"/>
            </a:defPPr>
          </a:lstStyle>
          <a:p>
            <a:endParaRPr lang="en-US"/>
          </a:p>
        </p:txBody>
      </p:sp>
      <p:sp>
        <p:nvSpPr>
          <p:cNvPr id="9" name="Slide Number Placeholder 8"/>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134033029"/>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Date Placeholder 2"/>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4" name="Footer Placeholder 3"/>
          <p:cNvSpPr>
            <a:spLocks noGrp="1"/>
          </p:cNvSpPr>
          <p:nvPr>
            <p:ph type="ftr" sz="quarter" idx="11"/>
          </p:nvPr>
        </p:nvSpPr>
        <p:spPr/>
        <p:txBody>
          <a:bodyPr/>
          <a:lstStyle>
            <a:defPPr>
              <a:defRPr kern="1200" smtId="4294967295"/>
            </a:defPPr>
          </a:lstStyle>
          <a:p>
            <a:endParaRPr lang="en-US"/>
          </a:p>
        </p:txBody>
      </p:sp>
      <p:sp>
        <p:nvSpPr>
          <p:cNvPr id="5" name="Slide Number Placeholder 4"/>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335114502"/>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3" name="Footer Placeholder 2"/>
          <p:cNvSpPr>
            <a:spLocks noGrp="1"/>
          </p:cNvSpPr>
          <p:nvPr>
            <p:ph type="ftr" sz="quarter" idx="11"/>
          </p:nvPr>
        </p:nvSpPr>
        <p:spPr/>
        <p:txBody>
          <a:bodyPr/>
          <a:lstStyle>
            <a:defPPr>
              <a:defRPr kern="1200" smtId="4294967295"/>
            </a:defPPr>
          </a:lstStyle>
          <a:p>
            <a:endParaRPr lang="en-US"/>
          </a:p>
        </p:txBody>
      </p:sp>
      <p:sp>
        <p:nvSpPr>
          <p:cNvPr id="4" name="Slide Number Placeholder 3"/>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3984814781"/>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9" y="873760"/>
            <a:ext cx="10829927" cy="3718560"/>
          </a:xfrm>
        </p:spPr>
        <p:txBody>
          <a:bodyPr anchor="b"/>
          <a:lstStyle>
            <a:defPPr>
              <a:defRPr kern="1200" smtId="4294967295"/>
            </a:defPPr>
            <a:lvl1pPr algn="l">
              <a:defRPr sz="4100" b="1"/>
            </a:lvl1pPr>
          </a:lstStyle>
          <a:p>
            <a:r>
              <a:rPr lang="en-US"/>
              <a:t>Click to edit Master title style</a:t>
            </a:r>
          </a:p>
        </p:txBody>
      </p:sp>
      <p:sp>
        <p:nvSpPr>
          <p:cNvPr id="3" name="Content Placeholder 2"/>
          <p:cNvSpPr>
            <a:spLocks noGrp="1"/>
          </p:cNvSpPr>
          <p:nvPr>
            <p:ph idx="1"/>
          </p:nvPr>
        </p:nvSpPr>
        <p:spPr>
          <a:xfrm>
            <a:off x="12870180" y="873762"/>
            <a:ext cx="18402300" cy="18729962"/>
          </a:xfrm>
        </p:spPr>
        <p:txBody>
          <a:bodyPr/>
          <a:lstStyle>
            <a:defPPr>
              <a:defRPr kern="1200" smtId="4294967295"/>
            </a:defPPr>
            <a:lvl1pPr>
              <a:defRPr sz="6600"/>
            </a:lvl1pPr>
            <a:lvl2pPr>
              <a:defRPr sz="5750"/>
            </a:lvl2pPr>
            <a:lvl3pPr>
              <a:defRPr sz="4950"/>
            </a:lvl3pPr>
            <a:lvl4pPr>
              <a:defRPr sz="4100"/>
            </a:lvl4pPr>
            <a:lvl5pPr>
              <a:defRPr sz="4100"/>
            </a:lvl5pPr>
            <a:lvl6pPr>
              <a:defRPr sz="4100"/>
            </a:lvl6pPr>
            <a:lvl7pPr>
              <a:defRPr sz="4100"/>
            </a:lvl7pPr>
            <a:lvl8pPr>
              <a:defRPr sz="4100"/>
            </a:lvl8pPr>
            <a:lvl9pPr>
              <a:defRPr sz="4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9" y="4592322"/>
            <a:ext cx="10829927" cy="15011402"/>
          </a:xfrm>
        </p:spPr>
        <p:txBody>
          <a:bodyPr/>
          <a:lstStyle>
            <a:defPPr>
              <a:defRPr kern="1200" smtId="4294967295"/>
            </a:defPPr>
            <a:lvl1pPr marL="0" indent="0">
              <a:buNone/>
              <a:defRPr sz="2900"/>
            </a:lvl1pPr>
            <a:lvl2pPr marL="940318" indent="0">
              <a:buNone/>
              <a:defRPr sz="2450"/>
            </a:lvl2pPr>
            <a:lvl3pPr marL="1880637" indent="0">
              <a:buNone/>
              <a:defRPr sz="2050"/>
            </a:lvl3pPr>
            <a:lvl4pPr marL="2820956" indent="0">
              <a:buNone/>
              <a:defRPr sz="1850"/>
            </a:lvl4pPr>
            <a:lvl5pPr marL="3761275" indent="0">
              <a:buNone/>
              <a:defRPr sz="1850"/>
            </a:lvl5pPr>
            <a:lvl6pPr marL="4701593" indent="0">
              <a:buNone/>
              <a:defRPr sz="1850"/>
            </a:lvl6pPr>
            <a:lvl7pPr marL="5641911" indent="0">
              <a:buNone/>
              <a:defRPr sz="1850"/>
            </a:lvl7pPr>
            <a:lvl8pPr marL="6582230" indent="0">
              <a:buNone/>
              <a:defRPr sz="1850"/>
            </a:lvl8pPr>
            <a:lvl9pPr marL="7522549" indent="0">
              <a:buNone/>
              <a:defRPr sz="185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263644970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8" y="15361920"/>
            <a:ext cx="19751039" cy="1813562"/>
          </a:xfrm>
        </p:spPr>
        <p:txBody>
          <a:bodyPr anchor="b"/>
          <a:lstStyle>
            <a:defPPr>
              <a:defRPr kern="1200" smtId="4294967295"/>
            </a:defPPr>
            <a:lvl1pPr algn="l">
              <a:defRPr sz="4100" b="1"/>
            </a:lvl1pPr>
          </a:lstStyle>
          <a:p>
            <a:r>
              <a:rPr lang="en-US"/>
              <a:t>Click to edit Master title style</a:t>
            </a:r>
          </a:p>
        </p:txBody>
      </p:sp>
      <p:sp>
        <p:nvSpPr>
          <p:cNvPr id="3" name="Picture Placeholder 2"/>
          <p:cNvSpPr>
            <a:spLocks noGrp="1"/>
          </p:cNvSpPr>
          <p:nvPr>
            <p:ph type="pic" idx="1"/>
          </p:nvPr>
        </p:nvSpPr>
        <p:spPr>
          <a:xfrm>
            <a:off x="6452238" y="1960880"/>
            <a:ext cx="19751039" cy="13167361"/>
          </a:xfrm>
        </p:spPr>
        <p:txBody>
          <a:bodyPr/>
          <a:lstStyle>
            <a:defPPr>
              <a:defRPr kern="1200" smtId="4294967295"/>
            </a:defPPr>
            <a:lvl1pPr marL="0" indent="0">
              <a:buNone/>
              <a:defRPr sz="6600"/>
            </a:lvl1pPr>
            <a:lvl2pPr marL="940318" indent="0">
              <a:buNone/>
              <a:defRPr sz="5750"/>
            </a:lvl2pPr>
            <a:lvl3pPr marL="1880637" indent="0">
              <a:buNone/>
              <a:defRPr sz="4950"/>
            </a:lvl3pPr>
            <a:lvl4pPr marL="2820956" indent="0">
              <a:buNone/>
              <a:defRPr sz="4100"/>
            </a:lvl4pPr>
            <a:lvl5pPr marL="3761275" indent="0">
              <a:buNone/>
              <a:defRPr sz="4100"/>
            </a:lvl5pPr>
            <a:lvl6pPr marL="4701593" indent="0">
              <a:buNone/>
              <a:defRPr sz="4100"/>
            </a:lvl6pPr>
            <a:lvl7pPr marL="5641911" indent="0">
              <a:buNone/>
              <a:defRPr sz="4100"/>
            </a:lvl7pPr>
            <a:lvl8pPr marL="6582230" indent="0">
              <a:buNone/>
              <a:defRPr sz="4100"/>
            </a:lvl8pPr>
            <a:lvl9pPr marL="7522549" indent="0">
              <a:buNone/>
              <a:defRPr sz="4100"/>
            </a:lvl9pPr>
          </a:lstStyle>
          <a:p>
            <a:endParaRPr lang="en-US"/>
          </a:p>
        </p:txBody>
      </p:sp>
      <p:sp>
        <p:nvSpPr>
          <p:cNvPr id="4" name="Text Placeholder 3"/>
          <p:cNvSpPr>
            <a:spLocks noGrp="1"/>
          </p:cNvSpPr>
          <p:nvPr>
            <p:ph type="body" sz="half" idx="2"/>
          </p:nvPr>
        </p:nvSpPr>
        <p:spPr>
          <a:xfrm>
            <a:off x="6452238" y="17175482"/>
            <a:ext cx="19751039" cy="2575558"/>
          </a:xfrm>
        </p:spPr>
        <p:txBody>
          <a:bodyPr/>
          <a:lstStyle>
            <a:defPPr>
              <a:defRPr kern="1200" smtId="4294967295"/>
            </a:defPPr>
            <a:lvl1pPr marL="0" indent="0">
              <a:buNone/>
              <a:defRPr sz="2900"/>
            </a:lvl1pPr>
            <a:lvl2pPr marL="940318" indent="0">
              <a:buNone/>
              <a:defRPr sz="2450"/>
            </a:lvl2pPr>
            <a:lvl3pPr marL="1880637" indent="0">
              <a:buNone/>
              <a:defRPr sz="2050"/>
            </a:lvl3pPr>
            <a:lvl4pPr marL="2820956" indent="0">
              <a:buNone/>
              <a:defRPr sz="1850"/>
            </a:lvl4pPr>
            <a:lvl5pPr marL="3761275" indent="0">
              <a:buNone/>
              <a:defRPr sz="1850"/>
            </a:lvl5pPr>
            <a:lvl6pPr marL="4701593" indent="0">
              <a:buNone/>
              <a:defRPr sz="1850"/>
            </a:lvl6pPr>
            <a:lvl7pPr marL="5641911" indent="0">
              <a:buNone/>
              <a:defRPr sz="1850"/>
            </a:lvl7pPr>
            <a:lvl8pPr marL="6582230" indent="0">
              <a:buNone/>
              <a:defRPr sz="1850"/>
            </a:lvl8pPr>
            <a:lvl9pPr marL="7522549" indent="0">
              <a:buNone/>
              <a:defRPr sz="1850"/>
            </a:lvl9pPr>
          </a:lstStyle>
          <a:p>
            <a:pPr lvl="0"/>
            <a:r>
              <a:rPr lang="en-US"/>
              <a:t>Click to edit Master text styles</a:t>
            </a:r>
          </a:p>
        </p:txBody>
      </p:sp>
      <p:sp>
        <p:nvSpPr>
          <p:cNvPr id="5" name="Date Placeholder 4"/>
          <p:cNvSpPr>
            <a:spLocks noGrp="1"/>
          </p:cNvSpPr>
          <p:nvPr>
            <p:ph type="dt" sz="half" idx="10"/>
          </p:nvPr>
        </p:nvSpPr>
        <p:spPr/>
        <p:txBody>
          <a:bodyPr/>
          <a:lstStyle>
            <a:defPPr>
              <a:defRPr kern="1200" smtId="4294967295"/>
            </a:defPPr>
          </a:lstStyle>
          <a:p>
            <a:fld id="{1D3EE5B7-680E-44FF-962F-3113FAB5030E}" type="datetimeFigureOut">
              <a:rPr lang="en-US" smtClean="0"/>
              <a:t>4/10/2019</a:t>
            </a:fld>
            <a:endParaRPr lang="en-US"/>
          </a:p>
        </p:txBody>
      </p:sp>
      <p:sp>
        <p:nvSpPr>
          <p:cNvPr id="6" name="Footer Placeholder 5"/>
          <p:cNvSpPr>
            <a:spLocks noGrp="1"/>
          </p:cNvSpPr>
          <p:nvPr>
            <p:ph type="ftr" sz="quarter" idx="11"/>
          </p:nvPr>
        </p:nvSpPr>
        <p:spPr/>
        <p:txBody>
          <a:bodyPr/>
          <a:lstStyle>
            <a:defPPr>
              <a:defRPr kern="1200" smtId="4294967295"/>
            </a:defPPr>
          </a:lstStyle>
          <a:p>
            <a:endParaRPr lang="en-US"/>
          </a:p>
        </p:txBody>
      </p:sp>
      <p:sp>
        <p:nvSpPr>
          <p:cNvPr id="7" name="Slide Number Placeholder 6"/>
          <p:cNvSpPr>
            <a:spLocks noGrp="1"/>
          </p:cNvSpPr>
          <p:nvPr>
            <p:ph type="sldNum" sz="quarter" idx="12"/>
          </p:nvPr>
        </p:nvSpPr>
        <p:spPr/>
        <p:txBody>
          <a:bodyPr/>
          <a:lstStyle>
            <a:defPPr>
              <a:defRPr kern="1200" smtId="4294967295"/>
            </a:defPPr>
          </a:lstStyle>
          <a:p>
            <a:fld id="{E7FB6C12-88B7-467E-AE43-45481E628990}" type="slidenum">
              <a:rPr lang="en-US" smtClean="0"/>
              <a:t>‹#›</a:t>
            </a:fld>
            <a:endParaRPr lang="en-US"/>
          </a:p>
        </p:txBody>
      </p:sp>
    </p:spTree>
    <p:extLst>
      <p:ext uri="{BB962C8B-B14F-4D97-AF65-F5344CB8AC3E}">
        <p14:creationId xmlns:p14="http://schemas.microsoft.com/office/powerpoint/2010/main" val="1096626189"/>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1" y="878842"/>
            <a:ext cx="29626561" cy="3657600"/>
          </a:xfrm>
          <a:prstGeom prst="rect">
            <a:avLst/>
          </a:prstGeom>
        </p:spPr>
        <p:txBody>
          <a:bodyPr vert="horz" lIns="376108" tIns="188056" rIns="376108" bIns="188056" rtlCol="0" anchor="ctr">
            <a:normAutofit/>
          </a:bodyPr>
          <a:lstStyle>
            <a:defPPr>
              <a:defRPr kern="1200" smtId="4294967295"/>
            </a:defPPr>
          </a:lstStyle>
          <a:p>
            <a:r>
              <a:rPr lang="en-US"/>
              <a:t>Click to edit Master title style</a:t>
            </a:r>
          </a:p>
        </p:txBody>
      </p:sp>
      <p:sp>
        <p:nvSpPr>
          <p:cNvPr id="3" name="Text Placeholder 2"/>
          <p:cNvSpPr>
            <a:spLocks noGrp="1"/>
          </p:cNvSpPr>
          <p:nvPr>
            <p:ph type="body" idx="1"/>
          </p:nvPr>
        </p:nvSpPr>
        <p:spPr>
          <a:xfrm>
            <a:off x="1645921" y="5120642"/>
            <a:ext cx="29626561" cy="14483082"/>
          </a:xfrm>
          <a:prstGeom prst="rect">
            <a:avLst/>
          </a:prstGeom>
        </p:spPr>
        <p:txBody>
          <a:bodyPr vert="horz" lIns="376108" tIns="188056" rIns="376108" bIns="188056" rtlCol="0">
            <a:normAutofit/>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20340324"/>
            <a:ext cx="7680960" cy="1168400"/>
          </a:xfrm>
          <a:prstGeom prst="rect">
            <a:avLst/>
          </a:prstGeom>
        </p:spPr>
        <p:txBody>
          <a:bodyPr vert="horz" lIns="376108" tIns="188056" rIns="376108" bIns="188056" rtlCol="0" anchor="ctr"/>
          <a:lstStyle>
            <a:defPPr>
              <a:defRPr kern="1200" smtId="4294967295"/>
            </a:defPPr>
            <a:lvl1pPr algn="l">
              <a:defRPr sz="2450">
                <a:solidFill>
                  <a:schemeClr val="tx1">
                    <a:tint val="75000"/>
                  </a:schemeClr>
                </a:solidFill>
              </a:defRPr>
            </a:lvl1pPr>
          </a:lstStyle>
          <a:p>
            <a:fld id="{1D3EE5B7-680E-44FF-962F-3113FAB5030E}" type="datetimeFigureOut">
              <a:rPr lang="en-US" smtClean="0"/>
              <a:t>4/10/2019</a:t>
            </a:fld>
            <a:endParaRPr lang="en-US"/>
          </a:p>
        </p:txBody>
      </p:sp>
      <p:sp>
        <p:nvSpPr>
          <p:cNvPr id="5" name="Footer Placeholder 4"/>
          <p:cNvSpPr>
            <a:spLocks noGrp="1"/>
          </p:cNvSpPr>
          <p:nvPr>
            <p:ph type="ftr" sz="quarter" idx="3"/>
          </p:nvPr>
        </p:nvSpPr>
        <p:spPr>
          <a:xfrm>
            <a:off x="11247120" y="20340324"/>
            <a:ext cx="10424160" cy="1168400"/>
          </a:xfrm>
          <a:prstGeom prst="rect">
            <a:avLst/>
          </a:prstGeom>
        </p:spPr>
        <p:txBody>
          <a:bodyPr vert="horz" lIns="376108" tIns="188056" rIns="376108" bIns="188056" rtlCol="0" anchor="ctr"/>
          <a:lstStyle>
            <a:defPPr>
              <a:defRPr kern="1200" smtId="4294967295"/>
            </a:defPPr>
            <a:lvl1pPr algn="ctr">
              <a:defRPr sz="24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591520" y="20340324"/>
            <a:ext cx="7680960" cy="1168400"/>
          </a:xfrm>
          <a:prstGeom prst="rect">
            <a:avLst/>
          </a:prstGeom>
        </p:spPr>
        <p:txBody>
          <a:bodyPr vert="horz" lIns="376108" tIns="188056" rIns="376108" bIns="188056" rtlCol="0" anchor="ctr"/>
          <a:lstStyle>
            <a:defPPr>
              <a:defRPr kern="1200" smtId="4294967295"/>
            </a:defPPr>
            <a:lvl1pPr algn="r">
              <a:defRPr sz="2450">
                <a:solidFill>
                  <a:schemeClr val="tx1">
                    <a:tint val="75000"/>
                  </a:schemeClr>
                </a:solidFill>
              </a:defRPr>
            </a:lvl1pPr>
          </a:lstStyle>
          <a:p>
            <a:fld id="{E7FB6C12-88B7-467E-AE43-45481E628990}" type="slidenum">
              <a:rPr lang="en-US" smtClean="0"/>
              <a:t>‹#›</a:t>
            </a:fld>
            <a:endParaRPr lang="en-US"/>
          </a:p>
        </p:txBody>
      </p:sp>
      <p:pic>
        <p:nvPicPr>
          <p:cNvPr id="7" name="New picture"/>
          <p:cNvPicPr/>
          <p:nvPr/>
        </p:nvPicPr>
        <p:blipFill>
          <a:blip r:embed="rId13"/>
          <a:stretch>
            <a:fillRect/>
          </a:stretch>
        </p:blipFill>
        <p:spPr>
          <a:xfrm rot="16200000">
            <a:off x="-11506200" y="10972800"/>
            <a:ext cx="14274800" cy="4368800"/>
          </a:xfrm>
          <a:prstGeom prst="rect">
            <a:avLst/>
          </a:prstGeom>
        </p:spPr>
      </p:pic>
      <p:pic>
        <p:nvPicPr>
          <p:cNvPr id="8" name="New picture"/>
          <p:cNvPicPr/>
          <p:nvPr/>
        </p:nvPicPr>
        <p:blipFill>
          <a:blip r:embed="rId13"/>
          <a:stretch>
            <a:fillRect/>
          </a:stretch>
        </p:blipFill>
        <p:spPr>
          <a:xfrm rot="5400000">
            <a:off x="30149800" y="10972800"/>
            <a:ext cx="14274800" cy="4368800"/>
          </a:xfrm>
          <a:prstGeom prst="rect">
            <a:avLst/>
          </a:prstGeom>
        </p:spPr>
      </p:pic>
      <p:pic>
        <p:nvPicPr>
          <p:cNvPr id="9" name="New picture"/>
          <p:cNvPicPr/>
          <p:nvPr/>
        </p:nvPicPr>
        <p:blipFill>
          <a:blip r:embed="rId14"/>
          <a:stretch>
            <a:fillRect/>
          </a:stretch>
        </p:blipFill>
        <p:spPr>
          <a:xfrm>
            <a:off x="1473200" y="22453600"/>
            <a:ext cx="29972000" cy="1549400"/>
          </a:xfrm>
          <a:prstGeom prst="rect">
            <a:avLst/>
          </a:prstGeom>
        </p:spPr>
      </p:pic>
      <p:sp>
        <p:nvSpPr>
          <p:cNvPr id="10" name="New shape"/>
          <p:cNvSpPr/>
          <p:nvPr/>
        </p:nvSpPr>
        <p:spPr>
          <a:xfrm>
            <a:off x="1473200" y="23025100"/>
            <a:ext cx="164592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inquisitalanchor  Size: 36x24</a:t>
            </a:r>
          </a:p>
        </p:txBody>
      </p:sp>
    </p:spTree>
    <p:extLst>
      <p:ext uri="{BB962C8B-B14F-4D97-AF65-F5344CB8AC3E}">
        <p14:creationId xmlns:p14="http://schemas.microsoft.com/office/powerpoint/2010/main" val="2659232896"/>
      </p:ext>
    </p:extLst>
  </p:cSld>
  <p:clrMap bg1="lt1" tx1="dk1" bg2="lt2" tx2="dk2" accent1="accent1" accent2="accent2" accent3="accent3" accent4="accent4" accent5="accent5" accent6="accent6" hlink="hlink" folHlink="folHlink"/>
  <p:sldLayoutIdLst>
    <p:sldLayoutId id="2147484261" r:id="rId1"/>
    <p:sldLayoutId id="2147484262" r:id="rId2"/>
    <p:sldLayoutId id="2147484263" r:id="rId3"/>
    <p:sldLayoutId id="2147484264" r:id="rId4"/>
    <p:sldLayoutId id="2147484265" r:id="rId5"/>
    <p:sldLayoutId id="2147484266" r:id="rId6"/>
    <p:sldLayoutId id="2147484267" r:id="rId7"/>
    <p:sldLayoutId id="2147484268" r:id="rId8"/>
    <p:sldLayoutId id="2147484269" r:id="rId9"/>
    <p:sldLayoutId id="2147484270" r:id="rId10"/>
    <p:sldLayoutId id="2147484271" r:id="rId11"/>
  </p:sldLayoutIdLst>
  <p:transition/>
  <p:txStyles>
    <p:titleStyle>
      <a:defPPr>
        <a:defRPr kern="1200" smtId="4294967295"/>
      </a:defPPr>
      <a:lvl1pPr algn="ctr" defTabSz="1880637" rtl="0" eaLnBrk="1" latinLnBrk="0" hangingPunct="1">
        <a:spcBef>
          <a:spcPct val="0"/>
        </a:spcBef>
        <a:buNone/>
        <a:defRPr sz="9050" kern="1200">
          <a:solidFill>
            <a:schemeClr val="tx1"/>
          </a:solidFill>
          <a:latin typeface="+mj-lt"/>
          <a:ea typeface="+mj-ea"/>
          <a:cs typeface="+mj-cs"/>
        </a:defRPr>
      </a:lvl1pPr>
    </p:titleStyle>
    <p:bodyStyle>
      <a:defPPr>
        <a:defRPr kern="1200" smtId="4294967295"/>
      </a:defPPr>
      <a:lvl1pPr marL="705238" indent="-705238" algn="l" defTabSz="1880637" rtl="0" eaLnBrk="1" latinLnBrk="0" hangingPunct="1">
        <a:spcBef>
          <a:spcPct val="20000"/>
        </a:spcBef>
        <a:buFont typeface="Arial" pitchFamily="34" charset="0"/>
        <a:buChar char="•"/>
        <a:defRPr sz="6600" kern="1200">
          <a:solidFill>
            <a:schemeClr val="tx1"/>
          </a:solidFill>
          <a:latin typeface="+mn-lt"/>
          <a:ea typeface="+mn-ea"/>
          <a:cs typeface="+mn-cs"/>
        </a:defRPr>
      </a:lvl1pPr>
      <a:lvl2pPr marL="1528018" indent="-587700" algn="l" defTabSz="1880637" rtl="0" eaLnBrk="1" latinLnBrk="0" hangingPunct="1">
        <a:spcBef>
          <a:spcPct val="20000"/>
        </a:spcBef>
        <a:buFont typeface="Arial" pitchFamily="34" charset="0"/>
        <a:buChar char="–"/>
        <a:defRPr sz="5750" kern="1200">
          <a:solidFill>
            <a:schemeClr val="tx1"/>
          </a:solidFill>
          <a:latin typeface="+mn-lt"/>
          <a:ea typeface="+mn-ea"/>
          <a:cs typeface="+mn-cs"/>
        </a:defRPr>
      </a:lvl2pPr>
      <a:lvl3pPr marL="2350797" indent="-470160" algn="l" defTabSz="1880637" rtl="0" eaLnBrk="1" latinLnBrk="0" hangingPunct="1">
        <a:spcBef>
          <a:spcPct val="20000"/>
        </a:spcBef>
        <a:buFont typeface="Arial" pitchFamily="34" charset="0"/>
        <a:buChar char="•"/>
        <a:defRPr sz="4950" kern="1200">
          <a:solidFill>
            <a:schemeClr val="tx1"/>
          </a:solidFill>
          <a:latin typeface="+mn-lt"/>
          <a:ea typeface="+mn-ea"/>
          <a:cs typeface="+mn-cs"/>
        </a:defRPr>
      </a:lvl3pPr>
      <a:lvl4pPr marL="3291115"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4pPr>
      <a:lvl5pPr marL="4231434"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5pPr>
      <a:lvl6pPr marL="5171753"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6pPr>
      <a:lvl7pPr marL="6112071"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7pPr>
      <a:lvl8pPr marL="7052390"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8pPr>
      <a:lvl9pPr marL="7992708" indent="-470160" algn="l" defTabSz="1880637" rtl="0" eaLnBrk="1" latinLnBrk="0" hangingPunct="1">
        <a:spcBef>
          <a:spcPct val="20000"/>
        </a:spcBef>
        <a:buFont typeface="Arial" pitchFamily="34" charset="0"/>
        <a:buChar char="•"/>
        <a:defRPr sz="4100" kern="1200">
          <a:solidFill>
            <a:schemeClr val="tx1"/>
          </a:solidFill>
          <a:latin typeface="+mn-lt"/>
          <a:ea typeface="+mn-ea"/>
          <a:cs typeface="+mn-cs"/>
        </a:defRPr>
      </a:lvl9pPr>
    </p:bodyStyle>
    <p:otherStyle>
      <a:defPPr>
        <a:defRPr lang="en-US"/>
      </a:defPPr>
      <a:lvl1pPr marL="0" algn="l" defTabSz="1880637" rtl="0" eaLnBrk="1" latinLnBrk="0" hangingPunct="1">
        <a:defRPr sz="3700" kern="1200">
          <a:solidFill>
            <a:schemeClr val="tx1"/>
          </a:solidFill>
          <a:latin typeface="+mn-lt"/>
          <a:ea typeface="+mn-ea"/>
          <a:cs typeface="+mn-cs"/>
        </a:defRPr>
      </a:lvl1pPr>
      <a:lvl2pPr marL="940318" algn="l" defTabSz="1880637" rtl="0" eaLnBrk="1" latinLnBrk="0" hangingPunct="1">
        <a:defRPr sz="3700" kern="1200">
          <a:solidFill>
            <a:schemeClr val="tx1"/>
          </a:solidFill>
          <a:latin typeface="+mn-lt"/>
          <a:ea typeface="+mn-ea"/>
          <a:cs typeface="+mn-cs"/>
        </a:defRPr>
      </a:lvl2pPr>
      <a:lvl3pPr marL="1880637" algn="l" defTabSz="1880637" rtl="0" eaLnBrk="1" latinLnBrk="0" hangingPunct="1">
        <a:defRPr sz="3700" kern="1200">
          <a:solidFill>
            <a:schemeClr val="tx1"/>
          </a:solidFill>
          <a:latin typeface="+mn-lt"/>
          <a:ea typeface="+mn-ea"/>
          <a:cs typeface="+mn-cs"/>
        </a:defRPr>
      </a:lvl3pPr>
      <a:lvl4pPr marL="2820956" algn="l" defTabSz="1880637" rtl="0" eaLnBrk="1" latinLnBrk="0" hangingPunct="1">
        <a:defRPr sz="3700" kern="1200">
          <a:solidFill>
            <a:schemeClr val="tx1"/>
          </a:solidFill>
          <a:latin typeface="+mn-lt"/>
          <a:ea typeface="+mn-ea"/>
          <a:cs typeface="+mn-cs"/>
        </a:defRPr>
      </a:lvl4pPr>
      <a:lvl5pPr marL="3761275" algn="l" defTabSz="1880637" rtl="0" eaLnBrk="1" latinLnBrk="0" hangingPunct="1">
        <a:defRPr sz="3700" kern="1200">
          <a:solidFill>
            <a:schemeClr val="tx1"/>
          </a:solidFill>
          <a:latin typeface="+mn-lt"/>
          <a:ea typeface="+mn-ea"/>
          <a:cs typeface="+mn-cs"/>
        </a:defRPr>
      </a:lvl5pPr>
      <a:lvl6pPr marL="4701593" algn="l" defTabSz="1880637" rtl="0" eaLnBrk="1" latinLnBrk="0" hangingPunct="1">
        <a:defRPr sz="3700" kern="1200">
          <a:solidFill>
            <a:schemeClr val="tx1"/>
          </a:solidFill>
          <a:latin typeface="+mn-lt"/>
          <a:ea typeface="+mn-ea"/>
          <a:cs typeface="+mn-cs"/>
        </a:defRPr>
      </a:lvl6pPr>
      <a:lvl7pPr marL="5641911" algn="l" defTabSz="1880637" rtl="0" eaLnBrk="1" latinLnBrk="0" hangingPunct="1">
        <a:defRPr sz="3700" kern="1200">
          <a:solidFill>
            <a:schemeClr val="tx1"/>
          </a:solidFill>
          <a:latin typeface="+mn-lt"/>
          <a:ea typeface="+mn-ea"/>
          <a:cs typeface="+mn-cs"/>
        </a:defRPr>
      </a:lvl7pPr>
      <a:lvl8pPr marL="6582230" algn="l" defTabSz="1880637" rtl="0" eaLnBrk="1" latinLnBrk="0" hangingPunct="1">
        <a:defRPr sz="3700" kern="1200">
          <a:solidFill>
            <a:schemeClr val="tx1"/>
          </a:solidFill>
          <a:latin typeface="+mn-lt"/>
          <a:ea typeface="+mn-ea"/>
          <a:cs typeface="+mn-cs"/>
        </a:defRPr>
      </a:lvl8pPr>
      <a:lvl9pPr marL="7522549" algn="l" defTabSz="1880637" rtl="0" eaLnBrk="1" latinLnBrk="0" hangingPunct="1">
        <a:defRPr sz="3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devguide.python.org/grammar/" TargetMode="External"/><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19">
            <a:extLst>
              <a:ext uri="{FF2B5EF4-FFF2-40B4-BE49-F238E27FC236}">
                <a16:creationId xmlns:a16="http://schemas.microsoft.com/office/drawing/2014/main" id="{205598EE-67BA-4AB1-BA0E-3EB1F09EE282}"/>
              </a:ext>
            </a:extLst>
          </p:cNvPr>
          <p:cNvSpPr txBox="1">
            <a:spLocks noChangeArrowheads="1"/>
          </p:cNvSpPr>
          <p:nvPr/>
        </p:nvSpPr>
        <p:spPr bwMode="auto">
          <a:xfrm>
            <a:off x="25103138" y="4835368"/>
            <a:ext cx="7072312" cy="16681476"/>
          </a:xfrm>
          <a:prstGeom prst="rect">
            <a:avLst/>
          </a:prstGeom>
          <a:solidFill>
            <a:srgbClr val="C00000">
              <a:alpha val="20000"/>
            </a:srgbClr>
          </a:solidFill>
          <a:ln>
            <a:noFill/>
          </a:ln>
          <a:extLst/>
        </p:spPr>
        <p:txBody>
          <a:bodyPr wrap="square" lIns="60945" tIns="30473" rIns="60945" bIns="30473">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endParaRPr lang="en-US" sz="1600" dirty="0"/>
          </a:p>
          <a:p>
            <a:r>
              <a:rPr lang="en-US" sz="1600" dirty="0"/>
              <a:t>We would like to take the opportunity to thank Dr. Sekerinski and the TA's , Erin Varey &amp; Spencer Park who helped us define the project and navigate through various obstacles. </a:t>
            </a: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r>
              <a:rPr lang="en-US" sz="1600" baseline="30000" dirty="0"/>
              <a:t>1 </a:t>
            </a:r>
            <a:r>
              <a:rPr lang="en-US" sz="1600" dirty="0"/>
              <a:t>Python Software Foundation. (n.d.). 24. Changing </a:t>
            </a:r>
            <a:r>
              <a:rPr lang="en-US" sz="1600" dirty="0" err="1"/>
              <a:t>CPython's</a:t>
            </a:r>
            <a:r>
              <a:rPr lang="en-US" sz="1600" dirty="0"/>
              <a:t> Grammar¶. Retrieved April 09, 2019, from </a:t>
            </a:r>
            <a:r>
              <a:rPr lang="en-US" sz="1600" dirty="0">
                <a:hlinkClick r:id="rId3"/>
              </a:rPr>
              <a:t>https://devguide.python.org/grammar/</a:t>
            </a:r>
            <a:endParaRPr lang="en-US" sz="1600" dirty="0"/>
          </a:p>
          <a:p>
            <a:endParaRPr lang="en-US" sz="1200" dirty="0">
              <a:latin typeface="Open Sans" panose="020B0606030504020204" pitchFamily="34" charset="0"/>
              <a:ea typeface="Open Sans" panose="020B0606030504020204" pitchFamily="34" charset="0"/>
              <a:cs typeface="Open Sans" panose="020B0606030504020204" pitchFamily="34" charset="0"/>
            </a:endParaRPr>
          </a:p>
          <a:p>
            <a:r>
              <a:rPr lang="en-US" sz="1200" baseline="30000" dirty="0">
                <a:latin typeface="Open Sans" panose="020B0606030504020204" pitchFamily="34" charset="0"/>
                <a:ea typeface="Open Sans" panose="020B0606030504020204" pitchFamily="34" charset="0"/>
                <a:cs typeface="Open Sans" panose="020B0606030504020204" pitchFamily="34" charset="0"/>
              </a:rPr>
              <a:t>2 </a:t>
            </a:r>
            <a:r>
              <a:rPr lang="en-US" sz="1600" dirty="0"/>
              <a:t>Apple Inc. (2019). Swift.org. Retrieved April 08, 2019, from https://docs.swift.org/swift-book/LanguageGuide/Functions.html</a:t>
            </a:r>
            <a:endParaRPr lang="en-US" sz="1200" dirty="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a:p>
            <a:r>
              <a:rPr lang="en-US" sz="1600" baseline="30000" dirty="0">
                <a:latin typeface="Open Sans" panose="020B0606030504020204" pitchFamily="34" charset="0"/>
                <a:ea typeface="Open Sans" panose="020B0606030504020204" pitchFamily="34" charset="0"/>
                <a:cs typeface="Open Sans" panose="020B0606030504020204" pitchFamily="34" charset="0"/>
              </a:rPr>
              <a:t>3</a:t>
            </a:r>
            <a:r>
              <a:rPr lang="en-US" sz="1200" baseline="30000" dirty="0">
                <a:latin typeface="Open Sans" panose="020B0606030504020204" pitchFamily="34" charset="0"/>
                <a:ea typeface="Open Sans" panose="020B0606030504020204" pitchFamily="34" charset="0"/>
                <a:cs typeface="Open Sans" panose="020B0606030504020204" pitchFamily="34" charset="0"/>
              </a:rPr>
              <a:t>. </a:t>
            </a:r>
            <a:r>
              <a:rPr lang="en-US" sz="1600" dirty="0"/>
              <a:t>Python Software Foundation. (n.d.). 10. Full Grammar specification¶. Retrieved April 6, 2019, from https://docs.python.org/3/reference/grammar.html</a:t>
            </a:r>
            <a:endParaRPr lang="en-US" sz="1200" baseline="30000" dirty="0">
              <a:latin typeface="Open Sans" panose="020B0606030504020204" pitchFamily="34" charset="0"/>
              <a:ea typeface="Open Sans" panose="020B0606030504020204" pitchFamily="34" charset="0"/>
              <a:cs typeface="Open Sans" panose="020B0606030504020204" pitchFamily="34" charset="0"/>
            </a:endParaRPr>
          </a:p>
          <a:p>
            <a:endParaRPr lang="en-US" sz="1600" dirty="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9">
            <a:extLst>
              <a:ext uri="{FF2B5EF4-FFF2-40B4-BE49-F238E27FC236}">
                <a16:creationId xmlns:a16="http://schemas.microsoft.com/office/drawing/2014/main" id="{8D6A9697-6735-4458-9932-1912EDBC80E1}"/>
              </a:ext>
            </a:extLst>
          </p:cNvPr>
          <p:cNvSpPr txBox="1">
            <a:spLocks noChangeArrowheads="1"/>
          </p:cNvSpPr>
          <p:nvPr/>
        </p:nvSpPr>
        <p:spPr bwMode="auto">
          <a:xfrm>
            <a:off x="16983076" y="4693230"/>
            <a:ext cx="7072312" cy="17297029"/>
          </a:xfrm>
          <a:prstGeom prst="rect">
            <a:avLst/>
          </a:prstGeom>
          <a:solidFill>
            <a:srgbClr val="C00000">
              <a:alpha val="20000"/>
            </a:srgbClr>
          </a:solidFill>
          <a:ln>
            <a:noFill/>
          </a:ln>
          <a:extLst/>
        </p:spPr>
        <p:txBody>
          <a:bodyPr wrap="square" lIns="60945" tIns="30473" rIns="60945" bIns="30473">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endParaRPr lang="en-US" b="1" dirty="0"/>
          </a:p>
          <a:p>
            <a:endParaRPr lang="en-US" b="1" dirty="0"/>
          </a:p>
          <a:p>
            <a:endParaRPr lang="en-US" b="1" dirty="0"/>
          </a:p>
          <a:p>
            <a:r>
              <a:rPr lang="en-US" b="1" dirty="0"/>
              <a:t>Until</a:t>
            </a:r>
          </a:p>
          <a:p>
            <a:br>
              <a:rPr lang="en-US" b="1" dirty="0"/>
            </a:br>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r>
              <a:rPr lang="en-US" b="1" dirty="0"/>
              <a:t>Switch-Case Statements</a:t>
            </a:r>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r>
              <a:rPr lang="en-US" b="1" dirty="0"/>
              <a:t>Swift-like External-Internal Function Argument Names</a:t>
            </a: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a:p>
            <a:endParaRPr lang="en-US" b="1"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TextBox 19">
            <a:extLst>
              <a:ext uri="{FF2B5EF4-FFF2-40B4-BE49-F238E27FC236}">
                <a16:creationId xmlns:a16="http://schemas.microsoft.com/office/drawing/2014/main" id="{D68661E8-80DB-4CA1-A78F-001C24445F49}"/>
              </a:ext>
            </a:extLst>
          </p:cNvPr>
          <p:cNvSpPr txBox="1">
            <a:spLocks noChangeArrowheads="1"/>
          </p:cNvSpPr>
          <p:nvPr/>
        </p:nvSpPr>
        <p:spPr bwMode="auto">
          <a:xfrm>
            <a:off x="8863013" y="5055388"/>
            <a:ext cx="7377111" cy="16491680"/>
          </a:xfrm>
          <a:prstGeom prst="rect">
            <a:avLst/>
          </a:prstGeom>
          <a:solidFill>
            <a:srgbClr val="C00000">
              <a:alpha val="20000"/>
            </a:srgbClr>
          </a:solidFill>
          <a:ln>
            <a:noFill/>
          </a:ln>
          <a:extLst/>
        </p:spPr>
        <p:txBody>
          <a:bodyPr wrap="square" lIns="60945" tIns="30473" rIns="60945" bIns="30473">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lnSpc>
                <a:spcPct val="110000"/>
              </a:lnSpc>
            </a:pPr>
            <a:endParaRPr lang="en-CA" sz="1800" b="1" dirty="0">
              <a:latin typeface="Arial" panose="020B0604020202020204" pitchFamily="34" charset="0"/>
              <a:cs typeface="Arial" panose="020B0604020202020204" pitchFamily="34" charset="0"/>
            </a:endParaRPr>
          </a:p>
          <a:p>
            <a:pPr algn="just">
              <a:lnSpc>
                <a:spcPct val="110000"/>
              </a:lnSpc>
            </a:pPr>
            <a:endParaRPr lang="en-CA" sz="1800" b="1" dirty="0">
              <a:latin typeface="Arial" panose="020B0604020202020204" pitchFamily="34" charset="0"/>
              <a:cs typeface="Arial" panose="020B0604020202020204" pitchFamily="34" charset="0"/>
            </a:endParaRPr>
          </a:p>
          <a:p>
            <a:pPr algn="just">
              <a:lnSpc>
                <a:spcPct val="110000"/>
              </a:lnSpc>
            </a:pPr>
            <a:r>
              <a:rPr lang="en-CA" sz="1800" b="1" dirty="0">
                <a:latin typeface="Arial" panose="020B0604020202020204" pitchFamily="34" charset="0"/>
                <a:cs typeface="Arial" panose="020B0604020202020204" pitchFamily="34" charset="0"/>
              </a:rPr>
              <a:t>Increment &amp; Decrement</a:t>
            </a: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CA"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r>
              <a:rPr lang="en-US" sz="1800" b="1" dirty="0">
                <a:latin typeface="Arial" panose="020B0604020202020204" pitchFamily="34" charset="0"/>
                <a:ea typeface="Open Sans" panose="020B0606030504020204" pitchFamily="34" charset="0"/>
                <a:cs typeface="Arial" panose="020B0604020202020204" pitchFamily="34" charset="0"/>
              </a:rPr>
              <a:t>Do - While Loop</a:t>
            </a: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a:p>
            <a:pPr algn="just">
              <a:lnSpc>
                <a:spcPct val="110000"/>
              </a:lnSpc>
            </a:pPr>
            <a:endParaRPr lang="en-US" sz="1800" b="1" dirty="0">
              <a:latin typeface="Arial" panose="020B0604020202020204" pitchFamily="34" charset="0"/>
              <a:ea typeface="Open Sans" panose="020B0606030504020204" pitchFamily="34" charset="0"/>
              <a:cs typeface="Arial" panose="020B0604020202020204" pitchFamily="34" charset="0"/>
            </a:endParaRPr>
          </a:p>
        </p:txBody>
      </p:sp>
      <p:sp>
        <p:nvSpPr>
          <p:cNvPr id="8" name="TextBox 19">
            <a:extLst>
              <a:ext uri="{FF2B5EF4-FFF2-40B4-BE49-F238E27FC236}">
                <a16:creationId xmlns:a16="http://schemas.microsoft.com/office/drawing/2014/main" id="{F560B628-793C-4DB4-85E9-B23859F8150D}"/>
              </a:ext>
            </a:extLst>
          </p:cNvPr>
          <p:cNvSpPr txBox="1">
            <a:spLocks noChangeArrowheads="1"/>
          </p:cNvSpPr>
          <p:nvPr/>
        </p:nvSpPr>
        <p:spPr bwMode="auto">
          <a:xfrm>
            <a:off x="742950" y="4775066"/>
            <a:ext cx="7060406" cy="15296481"/>
          </a:xfrm>
          <a:prstGeom prst="rect">
            <a:avLst/>
          </a:prstGeom>
          <a:solidFill>
            <a:srgbClr val="C00000">
              <a:alpha val="20000"/>
            </a:srgbClr>
          </a:solidFill>
          <a:ln>
            <a:noFill/>
          </a:ln>
          <a:extLst/>
        </p:spPr>
        <p:txBody>
          <a:bodyPr wrap="square" lIns="60945" tIns="30473" rIns="60945" bIns="30473">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endParaRPr lang="en-US" sz="2400" dirty="0"/>
          </a:p>
          <a:p>
            <a:r>
              <a:rPr lang="en-US" sz="2400" dirty="0"/>
              <a:t>The purpose of the project was to apply the knowledge learned from the course CS 4TB3 in an interesting manner. Group 5, comprised of Pedro Oliveira, Piranaven Selvathayabaran &amp; Zak Ahmed chose to apply what they learned to enhance a programming language we loved, Python. </a:t>
            </a:r>
          </a:p>
          <a:p>
            <a:endParaRPr lang="en-US" sz="2400" dirty="0"/>
          </a:p>
          <a:p>
            <a:r>
              <a:rPr lang="en-US" sz="2400" dirty="0"/>
              <a:t>Using cPython, the grammar was altered to enable 5 different syntactic enhancements. Firstly, adding a Swift-like External-Internal Function Argument Names. This allows a function to be called in an expressive, sentence-like manner, while still providing a function body that is readable and clear in intent. After this, we added four language constructs: Increment, Decrement,  Do-While Loops, \&amp; Switch-Case Statements. These enhancements, although not pythonic, would enhance the toolkit of developers. Lastly, Python function definitions were added with Pattern Matching as seen in functional programming. All additions were done to provide developers with more flexibility, enhance our knowledge of Python Virtual Machines and the cPython interpreter. </a:t>
            </a:r>
          </a:p>
          <a:p>
            <a:endParaRPr lang="en-US" sz="1800" dirty="0">
              <a:latin typeface="Open Sans" panose="020B0606030504020204" pitchFamily="34" charset="0"/>
              <a:ea typeface="Open Sans" panose="020B0606030504020204" pitchFamily="34" charset="0"/>
              <a:cs typeface="Open Sans" panose="020B0606030504020204" pitchFamily="34" charset="0"/>
            </a:endParaRPr>
          </a:p>
          <a:p>
            <a:endParaRPr lang="en-US" sz="1800" dirty="0">
              <a:latin typeface="Open Sans" panose="020B0606030504020204" pitchFamily="34" charset="0"/>
              <a:ea typeface="Open Sans" panose="020B0606030504020204" pitchFamily="34" charset="0"/>
              <a:cs typeface="Open Sans" panose="020B0606030504020204" pitchFamily="34" charset="0"/>
            </a:endParaRPr>
          </a:p>
          <a:p>
            <a:endParaRPr lang="en-US" sz="1800" dirty="0">
              <a:latin typeface="Open Sans" panose="020B0606030504020204" pitchFamily="34" charset="0"/>
              <a:ea typeface="Open Sans" panose="020B0606030504020204" pitchFamily="34" charset="0"/>
              <a:cs typeface="Open Sans" panose="020B0606030504020204" pitchFamily="34" charset="0"/>
            </a:endParaRPr>
          </a:p>
          <a:p>
            <a:endParaRPr lang="en-US" sz="1800" dirty="0">
              <a:latin typeface="Open Sans" panose="020B0606030504020204" pitchFamily="34" charset="0"/>
              <a:ea typeface="Open Sans" panose="020B0606030504020204" pitchFamily="34" charset="0"/>
              <a:cs typeface="Open Sans" panose="020B0606030504020204" pitchFamily="34" charset="0"/>
            </a:endParaRPr>
          </a:p>
          <a:p>
            <a:endParaRPr lang="en-US" sz="1800" dirty="0">
              <a:latin typeface="Open Sans" panose="020B0606030504020204" pitchFamily="34" charset="0"/>
              <a:ea typeface="Open Sans" panose="020B0606030504020204" pitchFamily="34" charset="0"/>
              <a:cs typeface="Open Sans" panose="020B0606030504020204" pitchFamily="34" charset="0"/>
            </a:endParaRPr>
          </a:p>
          <a:p>
            <a:endParaRPr lang="en-US" sz="1800" dirty="0">
              <a:latin typeface="Open Sans" panose="020B0606030504020204" pitchFamily="34" charset="0"/>
              <a:ea typeface="Open Sans" panose="020B0606030504020204" pitchFamily="34" charset="0"/>
              <a:cs typeface="Open Sans" panose="020B0606030504020204" pitchFamily="34" charset="0"/>
            </a:endParaRPr>
          </a:p>
          <a:p>
            <a:endParaRPr lang="en-US" sz="1800" dirty="0">
              <a:latin typeface="Open Sans" panose="020B0606030504020204" pitchFamily="34" charset="0"/>
              <a:ea typeface="Open Sans" panose="020B0606030504020204" pitchFamily="34" charset="0"/>
              <a:cs typeface="Open Sans" panose="020B0606030504020204" pitchFamily="34" charset="0"/>
            </a:endParaRPr>
          </a:p>
          <a:p>
            <a:r>
              <a:rPr lang="en-US" sz="2400" dirty="0">
                <a:latin typeface="+mn-ea"/>
                <a:ea typeface="+mn-ea"/>
                <a:cs typeface="Open Sans" panose="020B0606030504020204" pitchFamily="34" charset="0"/>
              </a:rPr>
              <a:t>In order to alter the grammar, we needed to take advantage of VM tools to safely work with </a:t>
            </a:r>
            <a:r>
              <a:rPr lang="en-US" sz="2400" dirty="0" err="1">
                <a:latin typeface="+mn-ea"/>
                <a:ea typeface="+mn-ea"/>
                <a:cs typeface="Open Sans" panose="020B0606030504020204" pitchFamily="34" charset="0"/>
              </a:rPr>
              <a:t>cPython</a:t>
            </a:r>
            <a:r>
              <a:rPr lang="en-US" sz="2400" dirty="0">
                <a:latin typeface="+mn-ea"/>
                <a:ea typeface="+mn-ea"/>
                <a:cs typeface="Open Sans" panose="020B0606030504020204" pitchFamily="34" charset="0"/>
              </a:rPr>
              <a:t> to add the four language constructs.  We installed </a:t>
            </a:r>
            <a:r>
              <a:rPr lang="en-US" sz="2400" dirty="0" err="1">
                <a:latin typeface="+mn-ea"/>
                <a:ea typeface="+mn-ea"/>
                <a:cs typeface="Open Sans" panose="020B0606030504020204" pitchFamily="34" charset="0"/>
              </a:rPr>
              <a:t>cPython</a:t>
            </a:r>
            <a:r>
              <a:rPr lang="en-US" sz="2400" dirty="0">
                <a:latin typeface="+mn-ea"/>
                <a:ea typeface="+mn-ea"/>
                <a:cs typeface="Open Sans" panose="020B0606030504020204" pitchFamily="34" charset="0"/>
              </a:rPr>
              <a:t> on a Vagrant virtual machine and manipulated the grammar along with the lexer and parser.  The vital make commands that regenerated the </a:t>
            </a:r>
            <a:r>
              <a:rPr lang="en-US" sz="2400" dirty="0" err="1">
                <a:latin typeface="+mn-ea"/>
                <a:ea typeface="+mn-ea"/>
                <a:cs typeface="Open Sans" panose="020B0606030504020204" pitchFamily="34" charset="0"/>
              </a:rPr>
              <a:t>cPython</a:t>
            </a:r>
            <a:r>
              <a:rPr lang="en-US" sz="2400" dirty="0">
                <a:latin typeface="+mn-ea"/>
                <a:ea typeface="+mn-ea"/>
                <a:cs typeface="Open Sans" panose="020B0606030504020204" pitchFamily="34" charset="0"/>
              </a:rPr>
              <a:t> grammar were:</a:t>
            </a:r>
          </a:p>
          <a:p>
            <a:pPr marL="342900" indent="-342900" algn="ctr">
              <a:lnSpc>
                <a:spcPct val="150000"/>
              </a:lnSpc>
              <a:buFont typeface="Arial" panose="020B0604020202020204" pitchFamily="34" charset="0"/>
              <a:buChar char="•"/>
            </a:pPr>
            <a:r>
              <a:rPr lang="en-US" sz="2400" b="1" dirty="0">
                <a:latin typeface="+mn-ea"/>
                <a:ea typeface="+mn-ea"/>
                <a:cs typeface="Open Sans" panose="020B0606030504020204" pitchFamily="34" charset="0"/>
              </a:rPr>
              <a:t>Make regen-grammar</a:t>
            </a:r>
          </a:p>
          <a:p>
            <a:pPr marL="342900" indent="-342900" algn="ctr">
              <a:lnSpc>
                <a:spcPct val="150000"/>
              </a:lnSpc>
              <a:buFont typeface="Arial" panose="020B0604020202020204" pitchFamily="34" charset="0"/>
              <a:buChar char="•"/>
            </a:pPr>
            <a:r>
              <a:rPr lang="en-US" sz="2400" b="1" dirty="0">
                <a:latin typeface="+mn-ea"/>
                <a:ea typeface="+mn-ea"/>
                <a:cs typeface="Open Sans" panose="020B0606030504020204" pitchFamily="34" charset="0"/>
              </a:rPr>
              <a:t>Make regen-</a:t>
            </a:r>
            <a:r>
              <a:rPr lang="en-US" sz="2400" b="1" dirty="0" err="1">
                <a:latin typeface="+mn-ea"/>
                <a:ea typeface="+mn-ea"/>
                <a:cs typeface="Open Sans" panose="020B0606030504020204" pitchFamily="34" charset="0"/>
              </a:rPr>
              <a:t>ast</a:t>
            </a:r>
            <a:r>
              <a:rPr lang="en-US" sz="2400" b="1" dirty="0">
                <a:latin typeface="+mn-ea"/>
                <a:ea typeface="+mn-ea"/>
                <a:cs typeface="Open Sans" panose="020B0606030504020204" pitchFamily="34" charset="0"/>
              </a:rPr>
              <a:t> </a:t>
            </a:r>
          </a:p>
          <a:p>
            <a:pPr marL="342900" indent="-342900">
              <a:buFont typeface="Arial" panose="020B0604020202020204" pitchFamily="34" charset="0"/>
              <a:buChar char="•"/>
            </a:pPr>
            <a:endParaRPr lang="en-US" sz="2400" dirty="0">
              <a:latin typeface="+mn-ea"/>
              <a:ea typeface="+mn-ea"/>
              <a:cs typeface="Open Sans" panose="020B0606030504020204" pitchFamily="34" charset="0"/>
            </a:endParaRPr>
          </a:p>
          <a:p>
            <a:pPr marL="342900" indent="-342900">
              <a:buFont typeface="Arial" panose="020B0604020202020204" pitchFamily="34" charset="0"/>
              <a:buChar char="•"/>
            </a:pPr>
            <a:endParaRPr lang="en-US" sz="2400" dirty="0">
              <a:latin typeface="+mn-ea"/>
              <a:ea typeface="+mn-ea"/>
              <a:cs typeface="Open Sans" panose="020B0606030504020204" pitchFamily="34" charset="0"/>
            </a:endParaRPr>
          </a:p>
        </p:txBody>
      </p:sp>
      <p:pic>
        <p:nvPicPr>
          <p:cNvPr id="6" name="Picture 5"/>
          <p:cNvPicPr/>
          <p:nvPr/>
        </p:nvPicPr>
        <p:blipFill>
          <a:blip r:embed="rId4">
            <a:duotone>
              <a:schemeClr val="bg2">
                <a:shade val="45000"/>
                <a:satMod val="135000"/>
              </a:schemeClr>
              <a:prstClr val="white"/>
            </a:duotone>
            <a:extLst>
              <a:ext uri="{28A0092B-C50C-407E-A947-70E740481C1C}">
                <a14:useLocalDpi xmlns:a14="http://schemas.microsoft.com/office/drawing/2010/main" val="0"/>
              </a:ext>
            </a:extLst>
          </a:blip>
          <a:stretch>
            <a:fillRect/>
          </a:stretch>
        </p:blipFill>
        <p:spPr>
          <a:xfrm>
            <a:off x="0" y="19089956"/>
            <a:ext cx="32918400" cy="2855645"/>
          </a:xfrm>
          <a:prstGeom prst="rect">
            <a:avLst/>
          </a:prstGeom>
          <a:ln>
            <a:noFill/>
          </a:ln>
          <a:effectLst>
            <a:outerShdw blurRad="292100" dist="139700" dir="2700000" algn="tl" rotWithShape="0">
              <a:srgbClr val="333333">
                <a:alpha val="65000"/>
              </a:srgbClr>
            </a:outerShdw>
          </a:effectLst>
        </p:spPr>
      </p:pic>
      <p:pic>
        <p:nvPicPr>
          <p:cNvPr id="37" name="Picture 36"/>
          <p:cNvPicPr/>
          <p:nvPr/>
        </p:nvPicPr>
        <p:blipFill>
          <a:blip r:embed="rId5">
            <a:grayscl/>
            <a:extLst>
              <a:ext uri="{BEBA8EAE-BF5A-486C-A8C5-ECC9F3942E4B}">
                <a14:imgProps xmlns:a14="http://schemas.microsoft.com/office/drawing/2010/main">
                  <a14:imgLayer r:embed="rId6">
                    <a14:imgEffect>
                      <a14:saturation sat="75000"/>
                    </a14:imgEffect>
                    <a14:imgEffect>
                      <a14:brightnessContrast contrast="-27000"/>
                    </a14:imgEffect>
                  </a14:imgLayer>
                </a14:imgProps>
              </a:ext>
              <a:ext uri="{28A0092B-C50C-407E-A947-70E740481C1C}">
                <a14:useLocalDpi xmlns:a14="http://schemas.microsoft.com/office/drawing/2010/main" val="0"/>
              </a:ext>
            </a:extLst>
          </a:blip>
          <a:stretch>
            <a:fillRect/>
          </a:stretch>
        </p:blipFill>
        <p:spPr>
          <a:xfrm>
            <a:off x="0" y="19568689"/>
            <a:ext cx="32918400" cy="2376911"/>
          </a:xfrm>
          <a:prstGeom prst="rect">
            <a:avLst/>
          </a:prstGeom>
          <a:effectLst/>
        </p:spPr>
      </p:pic>
      <p:sp>
        <p:nvSpPr>
          <p:cNvPr id="23" name="Text Placeholder 5">
            <a:extLst>
              <a:ext uri="{FF2B5EF4-FFF2-40B4-BE49-F238E27FC236}">
                <a16:creationId xmlns:a16="http://schemas.microsoft.com/office/drawing/2014/main" id="{8B06C1FF-F854-4F91-ABC7-AA41C714448B}"/>
              </a:ext>
            </a:extLst>
          </p:cNvPr>
          <p:cNvSpPr txBox="1"/>
          <p:nvPr/>
        </p:nvSpPr>
        <p:spPr>
          <a:xfrm>
            <a:off x="4267200" y="557019"/>
            <a:ext cx="24384000" cy="1958293"/>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2507516">
              <a:spcBef>
                <a:spcPct val="20000"/>
              </a:spcBef>
              <a:defRPr/>
            </a:pPr>
            <a:r>
              <a:rPr lang="en-CA" sz="4800" dirty="0"/>
              <a:t>Python Syntax Enhancements: Adding Swift's External-Internal </a:t>
            </a:r>
          </a:p>
          <a:p>
            <a:pPr algn="ctr" defTabSz="2507516">
              <a:spcBef>
                <a:spcPct val="20000"/>
              </a:spcBef>
              <a:defRPr/>
            </a:pPr>
            <a:r>
              <a:rPr lang="en-CA" sz="4800" dirty="0"/>
              <a:t>Function Argument Names &amp; other Python Syntactic Sugar</a:t>
            </a:r>
            <a:endParaRPr lang="en-US" sz="5400" dirty="0">
              <a:solidFill>
                <a:srgbClr val="505050"/>
              </a:solidFill>
              <a:latin typeface="Nunito Black" panose="00000A00000000000000" pitchFamily="2" charset="0"/>
            </a:endParaRPr>
          </a:p>
        </p:txBody>
      </p:sp>
      <p:sp>
        <p:nvSpPr>
          <p:cNvPr id="24" name="Text Placeholder 5">
            <a:extLst>
              <a:ext uri="{FF2B5EF4-FFF2-40B4-BE49-F238E27FC236}">
                <a16:creationId xmlns:a16="http://schemas.microsoft.com/office/drawing/2014/main" id="{18E48679-06C4-48E4-8012-35973D02854F}"/>
              </a:ext>
            </a:extLst>
          </p:cNvPr>
          <p:cNvSpPr txBox="1"/>
          <p:nvPr/>
        </p:nvSpPr>
        <p:spPr>
          <a:xfrm>
            <a:off x="4267200" y="2323485"/>
            <a:ext cx="24384000" cy="1825115"/>
          </a:xfrm>
          <a:prstGeom prst="rect">
            <a:avLst/>
          </a:prstGeom>
        </p:spPr>
        <p:txBody>
          <a:bodyPr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a:defRPr/>
            </a:pPr>
            <a:r>
              <a:rPr lang="en-US" sz="3700" dirty="0">
                <a:solidFill>
                  <a:schemeClr val="tx1"/>
                </a:solidFill>
                <a:latin typeface="Open Sans" panose="020B0606030504020204" pitchFamily="34" charset="0"/>
                <a:ea typeface="Open Sans" panose="020B0606030504020204" pitchFamily="34" charset="0"/>
                <a:cs typeface="Open Sans" panose="020B0606030504020204" pitchFamily="34" charset="0"/>
              </a:rPr>
              <a:t>By: Zak Ahmed, Pedro Oliveira, Piranaven Selvathayabaran</a:t>
            </a:r>
          </a:p>
          <a:p>
            <a:pPr algn="ctr">
              <a:defRPr/>
            </a:pPr>
            <a:r>
              <a:rPr lang="en-US" sz="2000" dirty="0">
                <a:solidFill>
                  <a:schemeClr val="tx1"/>
                </a:solidFill>
                <a:latin typeface="Open Sans" panose="020B0606030504020204" pitchFamily="34" charset="0"/>
                <a:ea typeface="Open Sans" panose="020B0606030504020204" pitchFamily="34" charset="0"/>
                <a:cs typeface="Open Sans" panose="020B0606030504020204" pitchFamily="34" charset="0"/>
              </a:rPr>
              <a:t>Department of Computing and Software, McMaster University</a:t>
            </a:r>
          </a:p>
          <a:p>
            <a:pPr algn="ctr">
              <a:defRPr/>
            </a:pPr>
            <a:r>
              <a:rPr lang="en-US" sz="2000" dirty="0">
                <a:solidFill>
                  <a:schemeClr val="tx1"/>
                </a:solidFill>
                <a:latin typeface="Open Sans" panose="020B0606030504020204" pitchFamily="34" charset="0"/>
                <a:ea typeface="Open Sans" panose="020B0606030504020204" pitchFamily="34" charset="0"/>
                <a:cs typeface="Open Sans" panose="020B0606030504020204" pitchFamily="34" charset="0"/>
              </a:rPr>
              <a:t>1280 Main St. W, Hamilton, Ontario, Canada L8S 4L8</a:t>
            </a:r>
          </a:p>
          <a:p>
            <a:pPr algn="ctr">
              <a:defRPr/>
            </a:pPr>
            <a:r>
              <a:rPr lang="en-US" sz="2800" dirty="0">
                <a:solidFill>
                  <a:schemeClr val="tx1"/>
                </a:solidFill>
                <a:latin typeface="Open Sans" panose="020B0606030504020204" pitchFamily="34" charset="0"/>
                <a:ea typeface="Open Sans" panose="020B0606030504020204" pitchFamily="34" charset="0"/>
                <a:cs typeface="Open Sans" panose="020B0606030504020204" pitchFamily="34" charset="0"/>
              </a:rPr>
              <a:t>April 17</a:t>
            </a:r>
            <a:r>
              <a:rPr lang="en-US" sz="2800" baseline="30000" dirty="0">
                <a:solidFill>
                  <a:schemeClr val="tx1"/>
                </a:solidFill>
                <a:latin typeface="Open Sans" panose="020B0606030504020204" pitchFamily="34" charset="0"/>
                <a:ea typeface="Open Sans" panose="020B0606030504020204" pitchFamily="34" charset="0"/>
                <a:cs typeface="Open Sans" panose="020B0606030504020204" pitchFamily="34" charset="0"/>
              </a:rPr>
              <a:t>th</a:t>
            </a:r>
            <a:r>
              <a:rPr lang="en-US" sz="2800" dirty="0">
                <a:solidFill>
                  <a:schemeClr val="tx1"/>
                </a:solidFill>
                <a:latin typeface="Open Sans" panose="020B0606030504020204" pitchFamily="34" charset="0"/>
                <a:ea typeface="Open Sans" panose="020B0606030504020204" pitchFamily="34" charset="0"/>
                <a:cs typeface="Open Sans" panose="020B0606030504020204" pitchFamily="34" charset="0"/>
              </a:rPr>
              <a:t> 2019 </a:t>
            </a:r>
          </a:p>
        </p:txBody>
      </p:sp>
      <p:sp>
        <p:nvSpPr>
          <p:cNvPr id="20" name="TextBox 19">
            <a:extLst>
              <a:ext uri="{FF2B5EF4-FFF2-40B4-BE49-F238E27FC236}">
                <a16:creationId xmlns:a16="http://schemas.microsoft.com/office/drawing/2014/main" id="{B92A3548-8310-400F-8822-4FEDDABCA99B}"/>
              </a:ext>
            </a:extLst>
          </p:cNvPr>
          <p:cNvSpPr txBox="1"/>
          <p:nvPr/>
        </p:nvSpPr>
        <p:spPr>
          <a:xfrm>
            <a:off x="742950" y="4406201"/>
            <a:ext cx="7072312" cy="649188"/>
          </a:xfrm>
          <a:prstGeom prst="round2DiagRect">
            <a:avLst>
              <a:gd name="adj1" fmla="val 50000"/>
              <a:gd name="adj2" fmla="val 0"/>
            </a:avLst>
          </a:prstGeom>
          <a:solidFill>
            <a:srgbClr val="B41E1E"/>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3135215">
              <a:defRPr/>
            </a:pPr>
            <a:r>
              <a:rPr lang="en-US" sz="2400" b="1">
                <a:solidFill>
                  <a:schemeClr val="bg1"/>
                </a:solidFill>
                <a:latin typeface="Nunito" panose="00000500000000000000" pitchFamily="2" charset="0"/>
              </a:rPr>
              <a:t>Introduction</a:t>
            </a:r>
          </a:p>
        </p:txBody>
      </p:sp>
      <p:sp>
        <p:nvSpPr>
          <p:cNvPr id="21" name="TextBox 20">
            <a:extLst>
              <a:ext uri="{FF2B5EF4-FFF2-40B4-BE49-F238E27FC236}">
                <a16:creationId xmlns:a16="http://schemas.microsoft.com/office/drawing/2014/main" id="{AB2E96C9-8474-4C6F-96C8-EA96E9997B49}"/>
              </a:ext>
            </a:extLst>
          </p:cNvPr>
          <p:cNvSpPr txBox="1"/>
          <p:nvPr/>
        </p:nvSpPr>
        <p:spPr>
          <a:xfrm>
            <a:off x="731044" y="14239388"/>
            <a:ext cx="7072312" cy="649188"/>
          </a:xfrm>
          <a:prstGeom prst="round2DiagRect">
            <a:avLst>
              <a:gd name="adj1" fmla="val 50000"/>
              <a:gd name="adj2" fmla="val 0"/>
            </a:avLst>
          </a:prstGeom>
          <a:solidFill>
            <a:srgbClr val="B41E1E"/>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3135215">
              <a:defRPr/>
            </a:pPr>
            <a:r>
              <a:rPr lang="en-US" sz="2400" b="1" dirty="0">
                <a:solidFill>
                  <a:schemeClr val="bg1"/>
                </a:solidFill>
                <a:latin typeface="Nunito" panose="00000500000000000000" pitchFamily="2" charset="0"/>
              </a:rPr>
              <a:t>Process</a:t>
            </a:r>
          </a:p>
        </p:txBody>
      </p:sp>
      <p:sp>
        <p:nvSpPr>
          <p:cNvPr id="22" name="TextBox 21">
            <a:extLst>
              <a:ext uri="{FF2B5EF4-FFF2-40B4-BE49-F238E27FC236}">
                <a16:creationId xmlns:a16="http://schemas.microsoft.com/office/drawing/2014/main" id="{75B4539D-DB8E-458A-89B0-CAE5722D0FB2}"/>
              </a:ext>
            </a:extLst>
          </p:cNvPr>
          <p:cNvSpPr txBox="1"/>
          <p:nvPr/>
        </p:nvSpPr>
        <p:spPr>
          <a:xfrm>
            <a:off x="8863013" y="4406201"/>
            <a:ext cx="15192375" cy="649188"/>
          </a:xfrm>
          <a:prstGeom prst="round2DiagRect">
            <a:avLst>
              <a:gd name="adj1" fmla="val 50000"/>
              <a:gd name="adj2" fmla="val 0"/>
            </a:avLst>
          </a:prstGeom>
          <a:solidFill>
            <a:srgbClr val="B41E1E"/>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3135215">
              <a:defRPr/>
            </a:pPr>
            <a:r>
              <a:rPr lang="fr-FR" sz="2400" b="1" dirty="0">
                <a:solidFill>
                  <a:schemeClr val="bg1"/>
                </a:solidFill>
                <a:latin typeface="Nunito" panose="00000500000000000000" pitchFamily="2" charset="0"/>
              </a:rPr>
              <a:t>Python </a:t>
            </a:r>
            <a:r>
              <a:rPr lang="en-CA" sz="2400" b="1" dirty="0">
                <a:solidFill>
                  <a:schemeClr val="bg1"/>
                </a:solidFill>
                <a:latin typeface="Nunito" panose="00000500000000000000" pitchFamily="2" charset="0"/>
              </a:rPr>
              <a:t>Grammar</a:t>
            </a:r>
            <a:r>
              <a:rPr lang="fr-FR" sz="2400" b="1" dirty="0">
                <a:solidFill>
                  <a:schemeClr val="bg1"/>
                </a:solidFill>
                <a:latin typeface="Nunito" panose="00000500000000000000" pitchFamily="2" charset="0"/>
              </a:rPr>
              <a:t> </a:t>
            </a:r>
            <a:r>
              <a:rPr lang="en-CA" sz="2400" b="1" dirty="0">
                <a:solidFill>
                  <a:schemeClr val="bg1"/>
                </a:solidFill>
                <a:latin typeface="Nunito" panose="00000500000000000000" pitchFamily="2" charset="0"/>
              </a:rPr>
              <a:t>Modifications</a:t>
            </a:r>
            <a:r>
              <a:rPr lang="fr-FR" sz="2400" b="1" dirty="0">
                <a:solidFill>
                  <a:schemeClr val="bg1"/>
                </a:solidFill>
                <a:latin typeface="Nunito" panose="00000500000000000000" pitchFamily="2" charset="0"/>
              </a:rPr>
              <a:t> &amp; AST </a:t>
            </a:r>
            <a:r>
              <a:rPr lang="en-CA" sz="2400" b="1" dirty="0">
                <a:solidFill>
                  <a:schemeClr val="bg1"/>
                </a:solidFill>
                <a:latin typeface="Nunito" panose="00000500000000000000" pitchFamily="2" charset="0"/>
              </a:rPr>
              <a:t>Generation</a:t>
            </a:r>
            <a:r>
              <a:rPr lang="fr-FR" sz="2400" b="1" dirty="0">
                <a:solidFill>
                  <a:schemeClr val="bg1"/>
                </a:solidFill>
                <a:latin typeface="Nunito" panose="00000500000000000000" pitchFamily="2" charset="0"/>
              </a:rPr>
              <a:t> Code</a:t>
            </a:r>
            <a:endParaRPr lang="en-US" sz="2400" b="1" dirty="0">
              <a:solidFill>
                <a:schemeClr val="bg1"/>
              </a:solidFill>
              <a:latin typeface="Nunito" panose="00000500000000000000" pitchFamily="2" charset="0"/>
            </a:endParaRPr>
          </a:p>
        </p:txBody>
      </p:sp>
      <p:sp>
        <p:nvSpPr>
          <p:cNvPr id="25" name="TextBox 24">
            <a:extLst>
              <a:ext uri="{FF2B5EF4-FFF2-40B4-BE49-F238E27FC236}">
                <a16:creationId xmlns:a16="http://schemas.microsoft.com/office/drawing/2014/main" id="{AE4AD144-1499-4C07-85A4-B7EFC58463F0}"/>
              </a:ext>
            </a:extLst>
          </p:cNvPr>
          <p:cNvSpPr txBox="1"/>
          <p:nvPr/>
        </p:nvSpPr>
        <p:spPr>
          <a:xfrm>
            <a:off x="25103138" y="4406200"/>
            <a:ext cx="7072312" cy="649188"/>
          </a:xfrm>
          <a:prstGeom prst="round2DiagRect">
            <a:avLst>
              <a:gd name="adj1" fmla="val 50000"/>
              <a:gd name="adj2" fmla="val 0"/>
            </a:avLst>
          </a:prstGeom>
          <a:solidFill>
            <a:srgbClr val="B41E1E"/>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3135215">
              <a:defRPr/>
            </a:pPr>
            <a:r>
              <a:rPr lang="en-US" sz="2400" b="1" dirty="0">
                <a:solidFill>
                  <a:schemeClr val="bg1"/>
                </a:solidFill>
                <a:latin typeface="Nunito" panose="00000500000000000000" pitchFamily="2" charset="0"/>
              </a:rPr>
              <a:t>Usage Results</a:t>
            </a:r>
          </a:p>
        </p:txBody>
      </p:sp>
      <p:sp>
        <p:nvSpPr>
          <p:cNvPr id="26" name="TextBox 25">
            <a:extLst>
              <a:ext uri="{FF2B5EF4-FFF2-40B4-BE49-F238E27FC236}">
                <a16:creationId xmlns:a16="http://schemas.microsoft.com/office/drawing/2014/main" id="{850970F5-9ABF-4386-9761-49E684D2F733}"/>
              </a:ext>
            </a:extLst>
          </p:cNvPr>
          <p:cNvSpPr txBox="1"/>
          <p:nvPr/>
        </p:nvSpPr>
        <p:spPr>
          <a:xfrm>
            <a:off x="25103138" y="18006306"/>
            <a:ext cx="7072312" cy="649188"/>
          </a:xfrm>
          <a:prstGeom prst="round2DiagRect">
            <a:avLst>
              <a:gd name="adj1" fmla="val 50000"/>
              <a:gd name="adj2" fmla="val 0"/>
            </a:avLst>
          </a:prstGeom>
          <a:solidFill>
            <a:srgbClr val="B41E1E"/>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3135215">
              <a:defRPr/>
            </a:pPr>
            <a:r>
              <a:rPr lang="en-US" sz="2400" b="1" dirty="0">
                <a:solidFill>
                  <a:schemeClr val="bg1"/>
                </a:solidFill>
                <a:latin typeface="Nunito" panose="00000500000000000000" pitchFamily="2" charset="0"/>
              </a:rPr>
              <a:t>References</a:t>
            </a:r>
          </a:p>
        </p:txBody>
      </p:sp>
      <p:pic>
        <p:nvPicPr>
          <p:cNvPr id="3" name="Picture 2">
            <a:extLst>
              <a:ext uri="{FF2B5EF4-FFF2-40B4-BE49-F238E27FC236}">
                <a16:creationId xmlns:a16="http://schemas.microsoft.com/office/drawing/2014/main" id="{18B4A4BE-A961-4BD3-940D-B40FEF2A22E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974800" y="150544"/>
            <a:ext cx="4188618" cy="4188618"/>
          </a:xfrm>
          <a:prstGeom prst="rect">
            <a:avLst/>
          </a:prstGeom>
        </p:spPr>
      </p:pic>
      <p:pic>
        <p:nvPicPr>
          <p:cNvPr id="5" name="Picture 4">
            <a:extLst>
              <a:ext uri="{FF2B5EF4-FFF2-40B4-BE49-F238E27FC236}">
                <a16:creationId xmlns:a16="http://schemas.microsoft.com/office/drawing/2014/main" id="{E76E89A1-B653-4844-B71A-D576729E32E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9190" y="787677"/>
            <a:ext cx="5586816" cy="3071613"/>
          </a:xfrm>
          <a:prstGeom prst="rect">
            <a:avLst/>
          </a:prstGeom>
        </p:spPr>
      </p:pic>
      <p:sp>
        <p:nvSpPr>
          <p:cNvPr id="27" name="TextBox 26">
            <a:extLst>
              <a:ext uri="{FF2B5EF4-FFF2-40B4-BE49-F238E27FC236}">
                <a16:creationId xmlns:a16="http://schemas.microsoft.com/office/drawing/2014/main" id="{B786ABFC-1543-4CD6-98D5-CF5557D5BFAC}"/>
              </a:ext>
            </a:extLst>
          </p:cNvPr>
          <p:cNvSpPr txBox="1"/>
          <p:nvPr/>
        </p:nvSpPr>
        <p:spPr>
          <a:xfrm>
            <a:off x="25115044" y="15464256"/>
            <a:ext cx="7072312" cy="649188"/>
          </a:xfrm>
          <a:prstGeom prst="round2DiagRect">
            <a:avLst>
              <a:gd name="adj1" fmla="val 50000"/>
              <a:gd name="adj2" fmla="val 0"/>
            </a:avLst>
          </a:prstGeom>
          <a:solidFill>
            <a:srgbClr val="B41E1E"/>
          </a:solidFill>
          <a:ln>
            <a:noFill/>
          </a:ln>
          <a:effectLst/>
        </p:spPr>
        <p:style>
          <a:lnRef idx="2">
            <a:schemeClr val="dk1"/>
          </a:lnRef>
          <a:fillRef idx="1">
            <a:schemeClr val="lt1"/>
          </a:fillRef>
          <a:effectRef idx="0">
            <a:schemeClr val="dk1"/>
          </a:effectRef>
          <a:fontRef idx="minor">
            <a:schemeClr val="dk1"/>
          </a:fontRef>
        </p:style>
        <p:txBody>
          <a:bodyPr wrap="square" rtlCol="0">
            <a:noAutofit/>
          </a:bodyPr>
          <a:lstStyle/>
          <a:p>
            <a:pPr algn="ctr" defTabSz="3135215">
              <a:defRPr/>
            </a:pPr>
            <a:r>
              <a:rPr lang="en-US" sz="2400" b="1" dirty="0">
                <a:solidFill>
                  <a:schemeClr val="bg1"/>
                </a:solidFill>
                <a:latin typeface="Nunito" panose="00000500000000000000" pitchFamily="2" charset="0"/>
              </a:rPr>
              <a:t>Acknowledgments </a:t>
            </a:r>
          </a:p>
        </p:txBody>
      </p:sp>
    </p:spTree>
    <p:extLst>
      <p:ext uri="{BB962C8B-B14F-4D97-AF65-F5344CB8AC3E}">
        <p14:creationId xmlns:p14="http://schemas.microsoft.com/office/powerpoint/2010/main" val="4038871067"/>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inquisitalanchor|09-2018"/>
</p:tagLst>
</file>

<file path=ppt/theme/theme1.xml><?xml version="1.0" encoding="utf-8"?>
<a:theme xmlns:a="http://schemas.openxmlformats.org/drawingml/2006/main" name="Office Theme">
  <a:themeElements>
    <a:clrScheme name="Verve">
      <a:dk1>
        <a:sysClr val="windowText" lastClr="000000"/>
      </a:dk1>
      <a:lt1>
        <a:sysClr val="window" lastClr="FFFFFF"/>
      </a:lt1>
      <a:dk2>
        <a:srgbClr val="666666"/>
      </a:dk2>
      <a:lt2>
        <a:srgbClr val="D2D2D2"/>
      </a:lt2>
      <a:accent1>
        <a:srgbClr val="FF388C"/>
      </a:accent1>
      <a:accent2>
        <a:srgbClr val="E40059"/>
      </a:accent2>
      <a:accent3>
        <a:srgbClr val="9C007F"/>
      </a:accent3>
      <a:accent4>
        <a:srgbClr val="68007F"/>
      </a:accent4>
      <a:accent5>
        <a:srgbClr val="005BD3"/>
      </a:accent5>
      <a:accent6>
        <a:srgbClr val="00349E"/>
      </a:accent6>
      <a:hlink>
        <a:srgbClr val="17BBFD"/>
      </a:hlink>
      <a:folHlink>
        <a:srgbClr val="FF79C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3140</TotalTime>
  <Words>445</Words>
  <Application>Microsoft Office PowerPoint</Application>
  <PresentationFormat>Custom</PresentationFormat>
  <Paragraphs>191</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Nunito Black</vt:lpstr>
      <vt:lpstr>Franklin Gothic Medium</vt:lpstr>
      <vt:lpstr>Nunito</vt:lpstr>
      <vt:lpstr>Franklin Gothic Heavy</vt:lpstr>
      <vt:lpstr>Open Sans</vt:lpstr>
      <vt:lpstr>Arial</vt:lpstr>
      <vt:lpstr>Calibri</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 poster example</dc:title>
  <dc:subject>Free Poster Presentation Example</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Prin Selva</cp:lastModifiedBy>
  <cp:revision>27</cp:revision>
  <cp:lastPrinted>2013-03-27T18:07:17Z</cp:lastPrinted>
  <dcterms:modified xsi:type="dcterms:W3CDTF">2019-04-11T03:46:23Z</dcterms:modified>
  <cp:category>templates for scientific poster</cp:category>
</cp:coreProperties>
</file>

<file path=docProps/thumbnail.jpeg>
</file>